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4"/>
  </p:notesMasterIdLst>
  <p:sldIdLst>
    <p:sldId id="256" r:id="rId2"/>
    <p:sldId id="261" r:id="rId3"/>
    <p:sldId id="263" r:id="rId4"/>
    <p:sldId id="257" r:id="rId5"/>
    <p:sldId id="265" r:id="rId6"/>
    <p:sldId id="270" r:id="rId7"/>
    <p:sldId id="269" r:id="rId8"/>
    <p:sldId id="266" r:id="rId9"/>
    <p:sldId id="271" r:id="rId10"/>
    <p:sldId id="273" r:id="rId11"/>
    <p:sldId id="274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167"/>
    <a:srgbClr val="C90069"/>
    <a:srgbClr val="B1352C"/>
    <a:srgbClr val="FF0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83808"/>
  </p:normalViewPr>
  <p:slideViewPr>
    <p:cSldViewPr snapToGrid="0" snapToObjects="1">
      <p:cViewPr varScale="1">
        <p:scale>
          <a:sx n="107" d="100"/>
          <a:sy n="107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Housing%20Price%20-%20Working2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Housing%20Price%20-%20Working2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non/Documents/Thinkful/Capstone%202/working_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shannon/Documents/Thinkful/Capstone%202/Housing%20Price%20-%20Working2.xls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shannon/Documents/Thinkful/Capstone%202/Housing%20Price%20-%20Working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2500" dirty="0">
                <a:latin typeface="+mj-lt"/>
              </a:rPr>
              <a:t>Average 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A1-DB4C-BC01-05CD0017B57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4A1-DB4C-BC01-05CD0017B570}"/>
              </c:ext>
            </c:extLst>
          </c:dPt>
          <c:dPt>
            <c:idx val="2"/>
            <c:invertIfNegative val="0"/>
            <c:bubble3D val="0"/>
            <c:spPr>
              <a:solidFill>
                <a:srgbClr val="B135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A1-DB4C-BC01-05CD0017B57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A1-DB4C-BC01-05CD0017B57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4A1-DB4C-BC01-05CD0017B570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4A1-DB4C-BC01-05CD0017B5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'working 2'!$B$4:$B$8</c:f>
              <c:numCache>
                <c:formatCode>General</c:formatCode>
                <c:ptCount val="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</c:numCache>
            </c:numRef>
          </c:cat>
          <c:val>
            <c:numRef>
              <c:f>'working 2'!$C$4:$C$8</c:f>
              <c:numCache>
                <c:formatCode>"$"#,##0,\K</c:formatCode>
                <c:ptCount val="5"/>
                <c:pt idx="0">
                  <c:v>182549.45859872611</c:v>
                </c:pt>
                <c:pt idx="1">
                  <c:v>186063.1519756839</c:v>
                </c:pt>
                <c:pt idx="2">
                  <c:v>177360.83881578947</c:v>
                </c:pt>
                <c:pt idx="3">
                  <c:v>179432.10355029587</c:v>
                </c:pt>
                <c:pt idx="4">
                  <c:v>177393.67428571428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A1-DB4C-BC01-05CD0017B5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95105215"/>
        <c:axId val="1196527760"/>
      </c:barChart>
      <c:catAx>
        <c:axId val="89510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196527760"/>
        <c:crosses val="autoZero"/>
        <c:auto val="1"/>
        <c:lblAlgn val="ctr"/>
        <c:lblOffset val="100"/>
        <c:noMultiLvlLbl val="0"/>
      </c:catAx>
      <c:valAx>
        <c:axId val="1196527760"/>
        <c:scaling>
          <c:orientation val="minMax"/>
        </c:scaling>
        <c:delete val="1"/>
        <c:axPos val="l"/>
        <c:numFmt formatCode="&quot;$&quot;#,##0,\K" sourceLinked="1"/>
        <c:majorTickMark val="none"/>
        <c:minorTickMark val="none"/>
        <c:tickLblPos val="nextTo"/>
        <c:crossAx val="8951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basement'!$X$44:$Y$44</c:f>
                <c:numCache>
                  <c:formatCode>General</c:formatCode>
                  <c:ptCount val="2"/>
                  <c:pt idx="0">
                    <c:v>27412.16315414133</c:v>
                  </c:pt>
                  <c:pt idx="1">
                    <c:v>10433.851963550511</c:v>
                  </c:pt>
                </c:numCache>
              </c:numRef>
            </c:plus>
            <c:minus>
              <c:numRef>
                <c:f>'ttest - basement'!$X$45:$Y$45</c:f>
                <c:numCache>
                  <c:formatCode>General</c:formatCode>
                  <c:ptCount val="2"/>
                  <c:pt idx="0">
                    <c:v>27412.16315414133</c:v>
                  </c:pt>
                  <c:pt idx="1">
                    <c:v>10433.851963550511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basement'!$X$39:$Y$39</c:f>
              <c:strCache>
                <c:ptCount val="2"/>
                <c:pt idx="0">
                  <c:v>Finished</c:v>
                </c:pt>
                <c:pt idx="1">
                  <c:v>Unfinished</c:v>
                </c:pt>
              </c:strCache>
            </c:strRef>
          </c:cat>
          <c:val>
            <c:numRef>
              <c:f>'ttest - basement'!$X$40:$Y$40</c:f>
              <c:numCache>
                <c:formatCode>General</c:formatCode>
                <c:ptCount val="2"/>
                <c:pt idx="0">
                  <c:v>161503.95238095237</c:v>
                </c:pt>
                <c:pt idx="1">
                  <c:v>148896.71641791044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3-7A46-9AF1-6B27BBEBA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5852512"/>
        <c:axId val="746208784"/>
      </c:barChart>
      <c:catAx>
        <c:axId val="124585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208784"/>
        <c:crosses val="autoZero"/>
        <c:auto val="1"/>
        <c:lblAlgn val="ctr"/>
        <c:lblOffset val="100"/>
        <c:noMultiLvlLbl val="0"/>
      </c:catAx>
      <c:valAx>
        <c:axId val="746208784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8525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'working 2'!$D$3</c:f>
              <c:strCache>
                <c:ptCount val="1"/>
                <c:pt idx="0">
                  <c:v>Number of Houses Sold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B3-0E4F-B93D-CC68AAA9715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CB3-0E4F-B93D-CC68AAA9715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B3-0E4F-B93D-CC68AAA9715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CB3-0E4F-B93D-CC68AAA9715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B3-0E4F-B93D-CC68AAA971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'working 2'!$B$4:$B$8</c:f>
              <c:numCache>
                <c:formatCode>General</c:formatCode>
                <c:ptCount val="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</c:numCache>
            </c:numRef>
          </c:cat>
          <c:val>
            <c:numRef>
              <c:f>'working 2'!$D$4:$D$8</c:f>
              <c:numCache>
                <c:formatCode>General</c:formatCode>
                <c:ptCount val="5"/>
                <c:pt idx="0">
                  <c:v>314</c:v>
                </c:pt>
                <c:pt idx="1">
                  <c:v>329</c:v>
                </c:pt>
                <c:pt idx="2">
                  <c:v>304</c:v>
                </c:pt>
                <c:pt idx="3">
                  <c:v>338</c:v>
                </c:pt>
                <c:pt idx="4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0E4F-B93D-CC68AAA9715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09765199"/>
        <c:axId val="1509733935"/>
      </c:barChart>
      <c:catAx>
        <c:axId val="150976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09733935"/>
        <c:crosses val="autoZero"/>
        <c:auto val="1"/>
        <c:lblAlgn val="ctr"/>
        <c:lblOffset val="100"/>
        <c:noMultiLvlLbl val="0"/>
      </c:catAx>
      <c:valAx>
        <c:axId val="1509733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976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recession'!$N$13:$O$13</c:f>
                <c:numCache>
                  <c:formatCode>General</c:formatCode>
                  <c:ptCount val="2"/>
                  <c:pt idx="0">
                    <c:v>17957.257363589859</c:v>
                  </c:pt>
                  <c:pt idx="1">
                    <c:v>27721.593729406151</c:v>
                  </c:pt>
                </c:numCache>
              </c:numRef>
            </c:plus>
            <c:minus>
              <c:numRef>
                <c:f>'ttest - recession'!$N$14:$O$14</c:f>
                <c:numCache>
                  <c:formatCode>General</c:formatCode>
                  <c:ptCount val="2"/>
                  <c:pt idx="0">
                    <c:v>17957.257363589859</c:v>
                  </c:pt>
                  <c:pt idx="1">
                    <c:v>27721.593729406151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recession'!$N$8:$O$8</c:f>
              <c:strCache>
                <c:ptCount val="2"/>
                <c:pt idx="0">
                  <c:v>Pre Recession</c:v>
                </c:pt>
                <c:pt idx="1">
                  <c:v>Recession</c:v>
                </c:pt>
              </c:strCache>
            </c:strRef>
          </c:cat>
          <c:val>
            <c:numRef>
              <c:f>'ttest - recession'!$N$9:$O$9</c:f>
              <c:numCache>
                <c:formatCode>General</c:formatCode>
                <c:ptCount val="2"/>
                <c:pt idx="0">
                  <c:v>250559.59550561797</c:v>
                </c:pt>
                <c:pt idx="1">
                  <c:v>261643.24561403508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52-D348-A6CC-6D1B21BD0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7387359"/>
        <c:axId val="217521999"/>
      </c:barChart>
      <c:catAx>
        <c:axId val="21738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521999"/>
        <c:crosses val="autoZero"/>
        <c:auto val="1"/>
        <c:lblAlgn val="ctr"/>
        <c:lblOffset val="100"/>
        <c:noMultiLvlLbl val="0"/>
      </c:catAx>
      <c:valAx>
        <c:axId val="217521999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7387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recession'!$N$44:$O$44</c:f>
                <c:numCache>
                  <c:formatCode>General</c:formatCode>
                  <c:ptCount val="2"/>
                  <c:pt idx="0">
                    <c:v>15617.588742070689</c:v>
                  </c:pt>
                  <c:pt idx="1">
                    <c:v>11925.430745032014</c:v>
                  </c:pt>
                </c:numCache>
              </c:numRef>
            </c:plus>
            <c:minus>
              <c:numRef>
                <c:f>'ttest - recession'!$N$45:$O$45</c:f>
                <c:numCache>
                  <c:formatCode>General</c:formatCode>
                  <c:ptCount val="2"/>
                  <c:pt idx="0">
                    <c:v>15617.588742070689</c:v>
                  </c:pt>
                  <c:pt idx="1">
                    <c:v>11925.430745032014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recession'!$N$39:$O$39</c:f>
              <c:strCache>
                <c:ptCount val="2"/>
                <c:pt idx="0">
                  <c:v>Pre Recession</c:v>
                </c:pt>
                <c:pt idx="1">
                  <c:v>Recession</c:v>
                </c:pt>
              </c:strCache>
            </c:strRef>
          </c:cat>
          <c:val>
            <c:numRef>
              <c:f>'ttest - recession'!$N$40:$O$40</c:f>
              <c:numCache>
                <c:formatCode>General</c:formatCode>
                <c:ptCount val="2"/>
                <c:pt idx="0">
                  <c:v>215028</c:v>
                </c:pt>
                <c:pt idx="1">
                  <c:v>200748.27419354839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42-FB4E-915F-71D018A8D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73583"/>
        <c:axId val="215213295"/>
      </c:barChart>
      <c:catAx>
        <c:axId val="212673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213295"/>
        <c:crosses val="autoZero"/>
        <c:auto val="1"/>
        <c:lblAlgn val="ctr"/>
        <c:lblOffset val="100"/>
        <c:noMultiLvlLbl val="0"/>
      </c:catAx>
      <c:valAx>
        <c:axId val="215213295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73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recession'!$W$13:$X$13</c:f>
                <c:numCache>
                  <c:formatCode>General</c:formatCode>
                  <c:ptCount val="2"/>
                  <c:pt idx="0">
                    <c:v>17781.565260954314</c:v>
                  </c:pt>
                  <c:pt idx="1">
                    <c:v>13860.272696601694</c:v>
                  </c:pt>
                </c:numCache>
              </c:numRef>
            </c:plus>
            <c:minus>
              <c:numRef>
                <c:f>'ttest - recession'!$W$14:$X$14</c:f>
                <c:numCache>
                  <c:formatCode>General</c:formatCode>
                  <c:ptCount val="2"/>
                  <c:pt idx="0">
                    <c:v>17781.565260954314</c:v>
                  </c:pt>
                  <c:pt idx="1">
                    <c:v>13860.272696601694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recession'!$W$8:$X$8</c:f>
              <c:strCache>
                <c:ptCount val="2"/>
                <c:pt idx="0">
                  <c:v>Pre Recession</c:v>
                </c:pt>
                <c:pt idx="1">
                  <c:v>Recession</c:v>
                </c:pt>
              </c:strCache>
            </c:strRef>
          </c:cat>
          <c:val>
            <c:numRef>
              <c:f>'ttest - recession'!$W$9:$X$9</c:f>
              <c:numCache>
                <c:formatCode>General</c:formatCode>
                <c:ptCount val="2"/>
                <c:pt idx="0">
                  <c:v>171384</c:v>
                </c:pt>
                <c:pt idx="1">
                  <c:v>160947.95918367346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A-6147-B699-11327EFEC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6880896"/>
        <c:axId val="1563744656"/>
      </c:barChart>
      <c:catAx>
        <c:axId val="198688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744656"/>
        <c:crosses val="autoZero"/>
        <c:auto val="1"/>
        <c:lblAlgn val="ctr"/>
        <c:lblOffset val="100"/>
        <c:noMultiLvlLbl val="0"/>
      </c:catAx>
      <c:valAx>
        <c:axId val="1563744656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8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recession'!$W$44:$X$44</c:f>
                <c:numCache>
                  <c:formatCode>General</c:formatCode>
                  <c:ptCount val="2"/>
                  <c:pt idx="0">
                    <c:v>14153.344841629314</c:v>
                  </c:pt>
                  <c:pt idx="1">
                    <c:v>16070.125532815366</c:v>
                  </c:pt>
                </c:numCache>
              </c:numRef>
            </c:plus>
            <c:minus>
              <c:numRef>
                <c:f>'ttest - recession'!$W$45:$X$45</c:f>
                <c:numCache>
                  <c:formatCode>General</c:formatCode>
                  <c:ptCount val="2"/>
                  <c:pt idx="0">
                    <c:v>14153.344841629314</c:v>
                  </c:pt>
                  <c:pt idx="1">
                    <c:v>16070.125532815366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recession'!$W$39:$X$39</c:f>
              <c:strCache>
                <c:ptCount val="2"/>
                <c:pt idx="0">
                  <c:v>Pre Recession</c:v>
                </c:pt>
                <c:pt idx="1">
                  <c:v>Recession</c:v>
                </c:pt>
              </c:strCache>
            </c:strRef>
          </c:cat>
          <c:val>
            <c:numRef>
              <c:f>'ttest - recession'!$W$40:$X$40</c:f>
              <c:numCache>
                <c:formatCode>General</c:formatCode>
                <c:ptCount val="2"/>
                <c:pt idx="0">
                  <c:v>154751.16279069768</c:v>
                </c:pt>
                <c:pt idx="1">
                  <c:v>146376.15384615384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A48-B7BB-7C5C73AB2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3242143"/>
        <c:axId val="2039238544"/>
      </c:barChart>
      <c:catAx>
        <c:axId val="323242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9238544"/>
        <c:crosses val="autoZero"/>
        <c:auto val="1"/>
        <c:lblAlgn val="ctr"/>
        <c:lblOffset val="100"/>
        <c:noMultiLvlLbl val="0"/>
      </c:catAx>
      <c:valAx>
        <c:axId val="2039238544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242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North</a:t>
            </a:r>
            <a:r>
              <a:rPr lang="en-US" baseline="0" dirty="0"/>
              <a:t> - New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basement'!$O$13:$P$13</c:f>
                <c:numCache>
                  <c:formatCode>General</c:formatCode>
                  <c:ptCount val="2"/>
                  <c:pt idx="0">
                    <c:v>40145.70865616294</c:v>
                  </c:pt>
                  <c:pt idx="1">
                    <c:v>14199.41637881817</c:v>
                  </c:pt>
                </c:numCache>
              </c:numRef>
            </c:plus>
            <c:minus>
              <c:numRef>
                <c:f>'ttest - basement'!$O$14:$P$14</c:f>
                <c:numCache>
                  <c:formatCode>General</c:formatCode>
                  <c:ptCount val="2"/>
                  <c:pt idx="0">
                    <c:v>40145.70865616294</c:v>
                  </c:pt>
                  <c:pt idx="1">
                    <c:v>14199.41637881817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basement'!$O$8:$P$8</c:f>
              <c:strCache>
                <c:ptCount val="2"/>
                <c:pt idx="0">
                  <c:v>Finished</c:v>
                </c:pt>
                <c:pt idx="1">
                  <c:v>Unfinished</c:v>
                </c:pt>
              </c:strCache>
            </c:strRef>
          </c:cat>
          <c:val>
            <c:numRef>
              <c:f>'ttest - basement'!$O$9:$P$9</c:f>
              <c:numCache>
                <c:formatCode>General</c:formatCode>
                <c:ptCount val="2"/>
                <c:pt idx="0">
                  <c:v>281630.66666666669</c:v>
                </c:pt>
                <c:pt idx="1">
                  <c:v>249648.89880952382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54-E042-8EBE-7B3228FFD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9346816"/>
        <c:axId val="1132499488"/>
      </c:barChart>
      <c:catAx>
        <c:axId val="116934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2499488"/>
        <c:crosses val="autoZero"/>
        <c:auto val="1"/>
        <c:lblAlgn val="ctr"/>
        <c:lblOffset val="100"/>
        <c:noMultiLvlLbl val="0"/>
      </c:catAx>
      <c:valAx>
        <c:axId val="1132499488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34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South</a:t>
            </a:r>
            <a:r>
              <a:rPr lang="en-US" baseline="0" dirty="0"/>
              <a:t> – New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D6-514B-9E8F-5C4330740A73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D6-514B-9E8F-5C4330740A73}"/>
              </c:ext>
            </c:extLst>
          </c:dPt>
          <c:errBars>
            <c:errBarType val="both"/>
            <c:errValType val="cust"/>
            <c:noEndCap val="0"/>
            <c:plus>
              <c:numRef>
                <c:f>'ttest - basement'!$O$44:$P$44</c:f>
                <c:numCache>
                  <c:formatCode>General</c:formatCode>
                  <c:ptCount val="2"/>
                  <c:pt idx="0">
                    <c:v>20594.880891375415</c:v>
                  </c:pt>
                  <c:pt idx="1">
                    <c:v>9655.4429424941118</c:v>
                  </c:pt>
                </c:numCache>
              </c:numRef>
            </c:plus>
            <c:minus>
              <c:numRef>
                <c:f>'ttest - basement'!$O$45:$P$45</c:f>
                <c:numCache>
                  <c:formatCode>General</c:formatCode>
                  <c:ptCount val="2"/>
                  <c:pt idx="0">
                    <c:v>20594.880891375415</c:v>
                  </c:pt>
                  <c:pt idx="1">
                    <c:v>9655.4429424941118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basement'!$O$39:$P$39</c:f>
              <c:strCache>
                <c:ptCount val="2"/>
                <c:pt idx="0">
                  <c:v>Finished</c:v>
                </c:pt>
                <c:pt idx="1">
                  <c:v>Unfinished</c:v>
                </c:pt>
              </c:strCache>
            </c:strRef>
          </c:cat>
          <c:val>
            <c:numRef>
              <c:f>'ttest - basement'!$O$40:$P$40</c:f>
              <c:numCache>
                <c:formatCode>General</c:formatCode>
                <c:ptCount val="2"/>
                <c:pt idx="0">
                  <c:v>203325</c:v>
                </c:pt>
                <c:pt idx="1">
                  <c:v>207604.41984732824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D6-514B-9E8F-5C4330740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134192"/>
        <c:axId val="746086320"/>
      </c:barChart>
      <c:catAx>
        <c:axId val="74613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086320"/>
        <c:crosses val="autoZero"/>
        <c:auto val="1"/>
        <c:lblAlgn val="ctr"/>
        <c:lblOffset val="100"/>
        <c:noMultiLvlLbl val="0"/>
      </c:catAx>
      <c:valAx>
        <c:axId val="746086320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13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'ttest - basement'!$X$13:$Y$13</c:f>
                <c:numCache>
                  <c:formatCode>General</c:formatCode>
                  <c:ptCount val="2"/>
                  <c:pt idx="0">
                    <c:v>21875.520775955385</c:v>
                  </c:pt>
                  <c:pt idx="1">
                    <c:v>10358.585759323149</c:v>
                  </c:pt>
                </c:numCache>
              </c:numRef>
            </c:plus>
            <c:minus>
              <c:numRef>
                <c:f>'ttest - basement'!$X$14:$Y$14</c:f>
                <c:numCache>
                  <c:formatCode>General</c:formatCode>
                  <c:ptCount val="2"/>
                  <c:pt idx="0">
                    <c:v>21875.520775955385</c:v>
                  </c:pt>
                  <c:pt idx="1">
                    <c:v>10358.585759323149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'ttest - basement'!$X$8:$Y$8</c:f>
              <c:strCache>
                <c:ptCount val="2"/>
                <c:pt idx="0">
                  <c:v>Finished</c:v>
                </c:pt>
                <c:pt idx="1">
                  <c:v>Unfinished</c:v>
                </c:pt>
              </c:strCache>
            </c:strRef>
          </c:cat>
          <c:val>
            <c:numRef>
              <c:f>'ttest - basement'!$X$9:$Y$9</c:f>
              <c:numCache>
                <c:formatCode>General</c:formatCode>
                <c:ptCount val="2"/>
                <c:pt idx="0">
                  <c:v>168631.48148148149</c:v>
                </c:pt>
                <c:pt idx="1">
                  <c:v>164382.21153846153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6-B34A-AD1D-F311EBF5FF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113584"/>
        <c:axId val="1829551152"/>
      </c:barChart>
      <c:catAx>
        <c:axId val="74311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9551152"/>
        <c:crosses val="autoZero"/>
        <c:auto val="1"/>
        <c:lblAlgn val="ctr"/>
        <c:lblOffset val="100"/>
        <c:noMultiLvlLbl val="0"/>
      </c:catAx>
      <c:valAx>
        <c:axId val="1829551152"/>
        <c:scaling>
          <c:orientation val="minMax"/>
        </c:scaling>
        <c:delete val="0"/>
        <c:axPos val="l"/>
        <c:numFmt formatCode="&quot;$&quot;#,#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11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'/Users/shannon/Documents/Thinkful/Capstone 2/[Capstone 2 fd histograms.xlsx]SalesPrice'!$A$2:$A$1461</cx:f>
        <cx:lvl ptCount="1460" formatCode="General">
          <cx:pt idx="0">208500</cx:pt>
          <cx:pt idx="1">181500</cx:pt>
          <cx:pt idx="2">223500</cx:pt>
          <cx:pt idx="3">140000</cx:pt>
          <cx:pt idx="4">250000</cx:pt>
          <cx:pt idx="5">143000</cx:pt>
          <cx:pt idx="6">307000</cx:pt>
          <cx:pt idx="7">200000</cx:pt>
          <cx:pt idx="8">129900</cx:pt>
          <cx:pt idx="9">118000</cx:pt>
          <cx:pt idx="10">129500</cx:pt>
          <cx:pt idx="11">345000</cx:pt>
          <cx:pt idx="12">144000</cx:pt>
          <cx:pt idx="13">279500</cx:pt>
          <cx:pt idx="14">157000</cx:pt>
          <cx:pt idx="15">132000</cx:pt>
          <cx:pt idx="16">149000</cx:pt>
          <cx:pt idx="17">90000</cx:pt>
          <cx:pt idx="18">159000</cx:pt>
          <cx:pt idx="19">139000</cx:pt>
          <cx:pt idx="20">325300</cx:pt>
          <cx:pt idx="21">139400</cx:pt>
          <cx:pt idx="22">230000</cx:pt>
          <cx:pt idx="23">129900</cx:pt>
          <cx:pt idx="24">154000</cx:pt>
          <cx:pt idx="25">256300</cx:pt>
          <cx:pt idx="26">134800</cx:pt>
          <cx:pt idx="27">306000</cx:pt>
          <cx:pt idx="28">207500</cx:pt>
          <cx:pt idx="29">68500</cx:pt>
          <cx:pt idx="30">40000</cx:pt>
          <cx:pt idx="31">149350</cx:pt>
          <cx:pt idx="32">179900</cx:pt>
          <cx:pt idx="33">165500</cx:pt>
          <cx:pt idx="34">277500</cx:pt>
          <cx:pt idx="35">309000</cx:pt>
          <cx:pt idx="36">145000</cx:pt>
          <cx:pt idx="37">153000</cx:pt>
          <cx:pt idx="38">109000</cx:pt>
          <cx:pt idx="39">82000</cx:pt>
          <cx:pt idx="40">160000</cx:pt>
          <cx:pt idx="41">170000</cx:pt>
          <cx:pt idx="42">144000</cx:pt>
          <cx:pt idx="43">130250</cx:pt>
          <cx:pt idx="44">141000</cx:pt>
          <cx:pt idx="45">319900</cx:pt>
          <cx:pt idx="46">239686</cx:pt>
          <cx:pt idx="47">249700</cx:pt>
          <cx:pt idx="48">113000</cx:pt>
          <cx:pt idx="49">127000</cx:pt>
          <cx:pt idx="50">177000</cx:pt>
          <cx:pt idx="51">114500</cx:pt>
          <cx:pt idx="52">110000</cx:pt>
          <cx:pt idx="53">385000</cx:pt>
          <cx:pt idx="54">130000</cx:pt>
          <cx:pt idx="55">180500</cx:pt>
          <cx:pt idx="56">172500</cx:pt>
          <cx:pt idx="57">196500</cx:pt>
          <cx:pt idx="58">438780</cx:pt>
          <cx:pt idx="59">124900</cx:pt>
          <cx:pt idx="60">158000</cx:pt>
          <cx:pt idx="61">101000</cx:pt>
          <cx:pt idx="62">202500</cx:pt>
          <cx:pt idx="63">140000</cx:pt>
          <cx:pt idx="64">219500</cx:pt>
          <cx:pt idx="65">317000</cx:pt>
          <cx:pt idx="66">180000</cx:pt>
          <cx:pt idx="67">226000</cx:pt>
          <cx:pt idx="68">80000</cx:pt>
          <cx:pt idx="69">225000</cx:pt>
          <cx:pt idx="70">244000</cx:pt>
          <cx:pt idx="71">129500</cx:pt>
          <cx:pt idx="72">185000</cx:pt>
          <cx:pt idx="73">144900</cx:pt>
          <cx:pt idx="74">107400</cx:pt>
          <cx:pt idx="75">91000</cx:pt>
          <cx:pt idx="76">135750</cx:pt>
          <cx:pt idx="77">127000</cx:pt>
          <cx:pt idx="78">136500</cx:pt>
          <cx:pt idx="79">110000</cx:pt>
          <cx:pt idx="80">193500</cx:pt>
          <cx:pt idx="81">153500</cx:pt>
          <cx:pt idx="82">245000</cx:pt>
          <cx:pt idx="83">126500</cx:pt>
          <cx:pt idx="84">168500</cx:pt>
          <cx:pt idx="85">260000</cx:pt>
          <cx:pt idx="86">174000</cx:pt>
          <cx:pt idx="87">164500</cx:pt>
          <cx:pt idx="88">85000</cx:pt>
          <cx:pt idx="89">123600</cx:pt>
          <cx:pt idx="90">109900</cx:pt>
          <cx:pt idx="91">98600</cx:pt>
          <cx:pt idx="92">163500</cx:pt>
          <cx:pt idx="93">133900</cx:pt>
          <cx:pt idx="94">204750</cx:pt>
          <cx:pt idx="95">185000</cx:pt>
          <cx:pt idx="96">214000</cx:pt>
          <cx:pt idx="97">94750</cx:pt>
          <cx:pt idx="98">83000</cx:pt>
          <cx:pt idx="99">128950</cx:pt>
          <cx:pt idx="100">205000</cx:pt>
          <cx:pt idx="101">178000</cx:pt>
          <cx:pt idx="102">118964</cx:pt>
          <cx:pt idx="103">198900</cx:pt>
          <cx:pt idx="104">169500</cx:pt>
          <cx:pt idx="105">250000</cx:pt>
          <cx:pt idx="106">100000</cx:pt>
          <cx:pt idx="107">115000</cx:pt>
          <cx:pt idx="108">115000</cx:pt>
          <cx:pt idx="109">190000</cx:pt>
          <cx:pt idx="110">136900</cx:pt>
          <cx:pt idx="111">180000</cx:pt>
          <cx:pt idx="112">383970</cx:pt>
          <cx:pt idx="113">217000</cx:pt>
          <cx:pt idx="114">259500</cx:pt>
          <cx:pt idx="115">176000</cx:pt>
          <cx:pt idx="116">139000</cx:pt>
          <cx:pt idx="117">155000</cx:pt>
          <cx:pt idx="118">320000</cx:pt>
          <cx:pt idx="119">163990</cx:pt>
          <cx:pt idx="120">180000</cx:pt>
          <cx:pt idx="121">100000</cx:pt>
          <cx:pt idx="122">136000</cx:pt>
          <cx:pt idx="123">153900</cx:pt>
          <cx:pt idx="124">181000</cx:pt>
          <cx:pt idx="125">84500</cx:pt>
          <cx:pt idx="126">128000</cx:pt>
          <cx:pt idx="127">87000</cx:pt>
          <cx:pt idx="128">155000</cx:pt>
          <cx:pt idx="129">150000</cx:pt>
          <cx:pt idx="130">226000</cx:pt>
          <cx:pt idx="131">244000</cx:pt>
          <cx:pt idx="132">150750</cx:pt>
          <cx:pt idx="133">220000</cx:pt>
          <cx:pt idx="134">180000</cx:pt>
          <cx:pt idx="135">174000</cx:pt>
          <cx:pt idx="136">143000</cx:pt>
          <cx:pt idx="137">171000</cx:pt>
          <cx:pt idx="138">230000</cx:pt>
          <cx:pt idx="139">231500</cx:pt>
          <cx:pt idx="140">115000</cx:pt>
          <cx:pt idx="141">260000</cx:pt>
          <cx:pt idx="142">166000</cx:pt>
          <cx:pt idx="143">204000</cx:pt>
          <cx:pt idx="144">125000</cx:pt>
          <cx:pt idx="145">130000</cx:pt>
          <cx:pt idx="146">105000</cx:pt>
          <cx:pt idx="147">222500</cx:pt>
          <cx:pt idx="148">141000</cx:pt>
          <cx:pt idx="149">115000</cx:pt>
          <cx:pt idx="150">122000</cx:pt>
          <cx:pt idx="151">372402</cx:pt>
          <cx:pt idx="152">190000</cx:pt>
          <cx:pt idx="153">235000</cx:pt>
          <cx:pt idx="154">125000</cx:pt>
          <cx:pt idx="155">79000</cx:pt>
          <cx:pt idx="156">109500</cx:pt>
          <cx:pt idx="157">269500</cx:pt>
          <cx:pt idx="158">254900</cx:pt>
          <cx:pt idx="159">320000</cx:pt>
          <cx:pt idx="160">162500</cx:pt>
          <cx:pt idx="161">412500</cx:pt>
          <cx:pt idx="162">220000</cx:pt>
          <cx:pt idx="163">103200</cx:pt>
          <cx:pt idx="164">152000</cx:pt>
          <cx:pt idx="165">127500</cx:pt>
          <cx:pt idx="166">190000</cx:pt>
          <cx:pt idx="167">325624</cx:pt>
          <cx:pt idx="168">183500</cx:pt>
          <cx:pt idx="169">228000</cx:pt>
          <cx:pt idx="170">128500</cx:pt>
          <cx:pt idx="171">215000</cx:pt>
          <cx:pt idx="172">239000</cx:pt>
          <cx:pt idx="173">163000</cx:pt>
          <cx:pt idx="174">184000</cx:pt>
          <cx:pt idx="175">243000</cx:pt>
          <cx:pt idx="176">211000</cx:pt>
          <cx:pt idx="177">172500</cx:pt>
          <cx:pt idx="178">501837</cx:pt>
          <cx:pt idx="179">100000</cx:pt>
          <cx:pt idx="180">177000</cx:pt>
          <cx:pt idx="181">200100</cx:pt>
          <cx:pt idx="182">120000</cx:pt>
          <cx:pt idx="183">200000</cx:pt>
          <cx:pt idx="184">127000</cx:pt>
          <cx:pt idx="185">475000</cx:pt>
          <cx:pt idx="186">173000</cx:pt>
          <cx:pt idx="187">135000</cx:pt>
          <cx:pt idx="188">153337</cx:pt>
          <cx:pt idx="189">286000</cx:pt>
          <cx:pt idx="190">315000</cx:pt>
          <cx:pt idx="191">184000</cx:pt>
          <cx:pt idx="192">192000</cx:pt>
          <cx:pt idx="193">130000</cx:pt>
          <cx:pt idx="194">127000</cx:pt>
          <cx:pt idx="195">148500</cx:pt>
          <cx:pt idx="196">311872</cx:pt>
          <cx:pt idx="197">235000</cx:pt>
          <cx:pt idx="198">104000</cx:pt>
          <cx:pt idx="199">274900</cx:pt>
          <cx:pt idx="200">140000</cx:pt>
          <cx:pt idx="201">171500</cx:pt>
          <cx:pt idx="202">112000</cx:pt>
          <cx:pt idx="203">149000</cx:pt>
          <cx:pt idx="204">110000</cx:pt>
          <cx:pt idx="205">180500</cx:pt>
          <cx:pt idx="206">143900</cx:pt>
          <cx:pt idx="207">141000</cx:pt>
          <cx:pt idx="208">277000</cx:pt>
          <cx:pt idx="209">145000</cx:pt>
          <cx:pt idx="210">98000</cx:pt>
          <cx:pt idx="211">186000</cx:pt>
          <cx:pt idx="212">252678</cx:pt>
          <cx:pt idx="213">156000</cx:pt>
          <cx:pt idx="214">161750</cx:pt>
          <cx:pt idx="215">134450</cx:pt>
          <cx:pt idx="216">210000</cx:pt>
          <cx:pt idx="217">107000</cx:pt>
          <cx:pt idx="218">311500</cx:pt>
          <cx:pt idx="219">167240</cx:pt>
          <cx:pt idx="220">204900</cx:pt>
          <cx:pt idx="221">200000</cx:pt>
          <cx:pt idx="222">179900</cx:pt>
          <cx:pt idx="223">97000</cx:pt>
          <cx:pt idx="224">386250</cx:pt>
          <cx:pt idx="225">112000</cx:pt>
          <cx:pt idx="226">290000</cx:pt>
          <cx:pt idx="227">106000</cx:pt>
          <cx:pt idx="228">125000</cx:pt>
          <cx:pt idx="229">192500</cx:pt>
          <cx:pt idx="230">148000</cx:pt>
          <cx:pt idx="231">403000</cx:pt>
          <cx:pt idx="232">94500</cx:pt>
          <cx:pt idx="233">128200</cx:pt>
          <cx:pt idx="234">216500</cx:pt>
          <cx:pt idx="235">89500</cx:pt>
          <cx:pt idx="236">185500</cx:pt>
          <cx:pt idx="237">194500</cx:pt>
          <cx:pt idx="238">318000</cx:pt>
          <cx:pt idx="239">113000</cx:pt>
          <cx:pt idx="240">262500</cx:pt>
          <cx:pt idx="241">110500</cx:pt>
          <cx:pt idx="242">79000</cx:pt>
          <cx:pt idx="243">120000</cx:pt>
          <cx:pt idx="244">205000</cx:pt>
          <cx:pt idx="245">241500</cx:pt>
          <cx:pt idx="246">137000</cx:pt>
          <cx:pt idx="247">140000</cx:pt>
          <cx:pt idx="248">180000</cx:pt>
          <cx:pt idx="249">277000</cx:pt>
          <cx:pt idx="250">76500</cx:pt>
          <cx:pt idx="251">235000</cx:pt>
          <cx:pt idx="252">173000</cx:pt>
          <cx:pt idx="253">158000</cx:pt>
          <cx:pt idx="254">145000</cx:pt>
          <cx:pt idx="255">230000</cx:pt>
          <cx:pt idx="256">207500</cx:pt>
          <cx:pt idx="257">220000</cx:pt>
          <cx:pt idx="258">231500</cx:pt>
          <cx:pt idx="259">97000</cx:pt>
          <cx:pt idx="260">176000</cx:pt>
          <cx:pt idx="261">276000</cx:pt>
          <cx:pt idx="262">151000</cx:pt>
          <cx:pt idx="263">130000</cx:pt>
          <cx:pt idx="264">73000</cx:pt>
          <cx:pt idx="265">175500</cx:pt>
          <cx:pt idx="266">185000</cx:pt>
          <cx:pt idx="267">179500</cx:pt>
          <cx:pt idx="268">120500</cx:pt>
          <cx:pt idx="269">148000</cx:pt>
          <cx:pt idx="270">266000</cx:pt>
          <cx:pt idx="271">241500</cx:pt>
          <cx:pt idx="272">290000</cx:pt>
          <cx:pt idx="273">139000</cx:pt>
          <cx:pt idx="274">124500</cx:pt>
          <cx:pt idx="275">205000</cx:pt>
          <cx:pt idx="276">201000</cx:pt>
          <cx:pt idx="277">141000</cx:pt>
          <cx:pt idx="278">415298</cx:pt>
          <cx:pt idx="279">192000</cx:pt>
          <cx:pt idx="280">228500</cx:pt>
          <cx:pt idx="281">185000</cx:pt>
          <cx:pt idx="282">207500</cx:pt>
          <cx:pt idx="283">244600</cx:pt>
          <cx:pt idx="284">179200</cx:pt>
          <cx:pt idx="285">164700</cx:pt>
          <cx:pt idx="286">159000</cx:pt>
          <cx:pt idx="287">88000</cx:pt>
          <cx:pt idx="288">122000</cx:pt>
          <cx:pt idx="289">153575</cx:pt>
          <cx:pt idx="290">233230</cx:pt>
          <cx:pt idx="291">135900</cx:pt>
          <cx:pt idx="292">131000</cx:pt>
          <cx:pt idx="293">235000</cx:pt>
          <cx:pt idx="294">167000</cx:pt>
          <cx:pt idx="295">142500</cx:pt>
          <cx:pt idx="296">152000</cx:pt>
          <cx:pt idx="297">239000</cx:pt>
          <cx:pt idx="298">175000</cx:pt>
          <cx:pt idx="299">158500</cx:pt>
          <cx:pt idx="300">157000</cx:pt>
          <cx:pt idx="301">267000</cx:pt>
          <cx:pt idx="302">205000</cx:pt>
          <cx:pt idx="303">149900</cx:pt>
          <cx:pt idx="304">295000</cx:pt>
          <cx:pt idx="305">305900</cx:pt>
          <cx:pt idx="306">225000</cx:pt>
          <cx:pt idx="307">89500</cx:pt>
          <cx:pt idx="308">82500</cx:pt>
          <cx:pt idx="309">360000</cx:pt>
          <cx:pt idx="310">165600</cx:pt>
          <cx:pt idx="311">132000</cx:pt>
          <cx:pt idx="312">119900</cx:pt>
          <cx:pt idx="313">375000</cx:pt>
          <cx:pt idx="314">178000</cx:pt>
          <cx:pt idx="315">188500</cx:pt>
          <cx:pt idx="316">260000</cx:pt>
          <cx:pt idx="317">270000</cx:pt>
          <cx:pt idx="318">260000</cx:pt>
          <cx:pt idx="319">187500</cx:pt>
          <cx:pt idx="320">342643</cx:pt>
          <cx:pt idx="321">354000</cx:pt>
          <cx:pt idx="322">301000</cx:pt>
          <cx:pt idx="323">126175</cx:pt>
          <cx:pt idx="324">242000</cx:pt>
          <cx:pt idx="325">87000</cx:pt>
          <cx:pt idx="326">324000</cx:pt>
          <cx:pt idx="327">145250</cx:pt>
          <cx:pt idx="328">214500</cx:pt>
          <cx:pt idx="329">78000</cx:pt>
          <cx:pt idx="330">119000</cx:pt>
          <cx:pt idx="331">139000</cx:pt>
          <cx:pt idx="332">284000</cx:pt>
          <cx:pt idx="333">207000</cx:pt>
          <cx:pt idx="334">192000</cx:pt>
          <cx:pt idx="335">228950</cx:pt>
          <cx:pt idx="336">377426</cx:pt>
          <cx:pt idx="337">214000</cx:pt>
          <cx:pt idx="338">202500</cx:pt>
          <cx:pt idx="339">155000</cx:pt>
          <cx:pt idx="340">202900</cx:pt>
          <cx:pt idx="341">82000</cx:pt>
          <cx:pt idx="342">87500</cx:pt>
          <cx:pt idx="343">266000</cx:pt>
          <cx:pt idx="344">85000</cx:pt>
          <cx:pt idx="345">140200</cx:pt>
          <cx:pt idx="346">151500</cx:pt>
          <cx:pt idx="347">157500</cx:pt>
          <cx:pt idx="348">154000</cx:pt>
          <cx:pt idx="349">437154</cx:pt>
          <cx:pt idx="350">318061</cx:pt>
          <cx:pt idx="351">190000</cx:pt>
          <cx:pt idx="352">95000</cx:pt>
          <cx:pt idx="353">105900</cx:pt>
          <cx:pt idx="354">140000</cx:pt>
          <cx:pt idx="355">177500</cx:pt>
          <cx:pt idx="356">173000</cx:pt>
          <cx:pt idx="357">134000</cx:pt>
          <cx:pt idx="358">130000</cx:pt>
          <cx:pt idx="359">280000</cx:pt>
          <cx:pt idx="360">156000</cx:pt>
          <cx:pt idx="361">145000</cx:pt>
          <cx:pt idx="362">198500</cx:pt>
          <cx:pt idx="363">118000</cx:pt>
          <cx:pt idx="364">190000</cx:pt>
          <cx:pt idx="365">147000</cx:pt>
          <cx:pt idx="366">159000</cx:pt>
          <cx:pt idx="367">165000</cx:pt>
          <cx:pt idx="368">132000</cx:pt>
          <cx:pt idx="369">162000</cx:pt>
          <cx:pt idx="370">172400</cx:pt>
          <cx:pt idx="371">134432</cx:pt>
          <cx:pt idx="372">125000</cx:pt>
          <cx:pt idx="373">123000</cx:pt>
          <cx:pt idx="374">219500</cx:pt>
          <cx:pt idx="375">61000</cx:pt>
          <cx:pt idx="376">148000</cx:pt>
          <cx:pt idx="377">340000</cx:pt>
          <cx:pt idx="378">394432</cx:pt>
          <cx:pt idx="379">179000</cx:pt>
          <cx:pt idx="380">127000</cx:pt>
          <cx:pt idx="381">187750</cx:pt>
          <cx:pt idx="382">213500</cx:pt>
          <cx:pt idx="383">76000</cx:pt>
          <cx:pt idx="384">240000</cx:pt>
          <cx:pt idx="385">192000</cx:pt>
          <cx:pt idx="386">81000</cx:pt>
          <cx:pt idx="387">125000</cx:pt>
          <cx:pt idx="388">191000</cx:pt>
          <cx:pt idx="389">426000</cx:pt>
          <cx:pt idx="390">119000</cx:pt>
          <cx:pt idx="391">215000</cx:pt>
          <cx:pt idx="392">106500</cx:pt>
          <cx:pt idx="393">100000</cx:pt>
          <cx:pt idx="394">109000</cx:pt>
          <cx:pt idx="395">129000</cx:pt>
          <cx:pt idx="396">123000</cx:pt>
          <cx:pt idx="397">169500</cx:pt>
          <cx:pt idx="398">67000</cx:pt>
          <cx:pt idx="399">241000</cx:pt>
          <cx:pt idx="400">245500</cx:pt>
          <cx:pt idx="401">164990</cx:pt>
          <cx:pt idx="402">108000</cx:pt>
          <cx:pt idx="403">258000</cx:pt>
          <cx:pt idx="404">168000</cx:pt>
          <cx:pt idx="405">150000</cx:pt>
          <cx:pt idx="406">115000</cx:pt>
          <cx:pt idx="407">177000</cx:pt>
          <cx:pt idx="408">280000</cx:pt>
          <cx:pt idx="409">339750</cx:pt>
          <cx:pt idx="410">60000</cx:pt>
          <cx:pt idx="411">145000</cx:pt>
          <cx:pt idx="412">222000</cx:pt>
          <cx:pt idx="413">115000</cx:pt>
          <cx:pt idx="414">228000</cx:pt>
          <cx:pt idx="415">181134</cx:pt>
          <cx:pt idx="416">149500</cx:pt>
          <cx:pt idx="417">239000</cx:pt>
          <cx:pt idx="418">126000</cx:pt>
          <cx:pt idx="419">142000</cx:pt>
          <cx:pt idx="420">206300</cx:pt>
          <cx:pt idx="421">215000</cx:pt>
          <cx:pt idx="422">113000</cx:pt>
          <cx:pt idx="423">315000</cx:pt>
          <cx:pt idx="424">139000</cx:pt>
          <cx:pt idx="425">135000</cx:pt>
          <cx:pt idx="426">275000</cx:pt>
          <cx:pt idx="427">109008</cx:pt>
          <cx:pt idx="428">195400</cx:pt>
          <cx:pt idx="429">175000</cx:pt>
          <cx:pt idx="430">85400</cx:pt>
          <cx:pt idx="431">79900</cx:pt>
          <cx:pt idx="432">122500</cx:pt>
          <cx:pt idx="433">181000</cx:pt>
          <cx:pt idx="434">81000</cx:pt>
          <cx:pt idx="435">212000</cx:pt>
          <cx:pt idx="436">116000</cx:pt>
          <cx:pt idx="437">119000</cx:pt>
          <cx:pt idx="438">90350</cx:pt>
          <cx:pt idx="439">110000</cx:pt>
          <cx:pt idx="440">555000</cx:pt>
          <cx:pt idx="441">118000</cx:pt>
          <cx:pt idx="442">162900</cx:pt>
          <cx:pt idx="443">172500</cx:pt>
          <cx:pt idx="444">210000</cx:pt>
          <cx:pt idx="445">127500</cx:pt>
          <cx:pt idx="446">190000</cx:pt>
          <cx:pt idx="447">199900</cx:pt>
          <cx:pt idx="448">119500</cx:pt>
          <cx:pt idx="449">120000</cx:pt>
          <cx:pt idx="450">110000</cx:pt>
          <cx:pt idx="451">280000</cx:pt>
          <cx:pt idx="452">204000</cx:pt>
          <cx:pt idx="453">210000</cx:pt>
          <cx:pt idx="454">188000</cx:pt>
          <cx:pt idx="455">175500</cx:pt>
          <cx:pt idx="456">98000</cx:pt>
          <cx:pt idx="457">256000</cx:pt>
          <cx:pt idx="458">161000</cx:pt>
          <cx:pt idx="459">110000</cx:pt>
          <cx:pt idx="460">263435</cx:pt>
          <cx:pt idx="461">155000</cx:pt>
          <cx:pt idx="462">62383</cx:pt>
          <cx:pt idx="463">188700</cx:pt>
          <cx:pt idx="464">124000</cx:pt>
          <cx:pt idx="465">178740</cx:pt>
          <cx:pt idx="466">167000</cx:pt>
          <cx:pt idx="467">146500</cx:pt>
          <cx:pt idx="468">250000</cx:pt>
          <cx:pt idx="469">187000</cx:pt>
          <cx:pt idx="470">212000</cx:pt>
          <cx:pt idx="471">190000</cx:pt>
          <cx:pt idx="472">148000</cx:pt>
          <cx:pt idx="473">440000</cx:pt>
          <cx:pt idx="474">251000</cx:pt>
          <cx:pt idx="475">132500</cx:pt>
          <cx:pt idx="476">208900</cx:pt>
          <cx:pt idx="477">380000</cx:pt>
          <cx:pt idx="478">297000</cx:pt>
          <cx:pt idx="479">89471</cx:pt>
          <cx:pt idx="480">326000</cx:pt>
          <cx:pt idx="481">374000</cx:pt>
          <cx:pt idx="482">155000</cx:pt>
          <cx:pt idx="483">164000</cx:pt>
          <cx:pt idx="484">132500</cx:pt>
          <cx:pt idx="485">147000</cx:pt>
          <cx:pt idx="486">156000</cx:pt>
          <cx:pt idx="487">175000</cx:pt>
          <cx:pt idx="488">160000</cx:pt>
          <cx:pt idx="489">86000</cx:pt>
          <cx:pt idx="490">115000</cx:pt>
          <cx:pt idx="491">133000</cx:pt>
          <cx:pt idx="492">172785</cx:pt>
          <cx:pt idx="493">155000</cx:pt>
          <cx:pt idx="494">91300</cx:pt>
          <cx:pt idx="495">34900</cx:pt>
          <cx:pt idx="496">430000</cx:pt>
          <cx:pt idx="497">184000</cx:pt>
          <cx:pt idx="498">130000</cx:pt>
          <cx:pt idx="499">120000</cx:pt>
          <cx:pt idx="500">113000</cx:pt>
          <cx:pt idx="501">226700</cx:pt>
          <cx:pt idx="502">140000</cx:pt>
          <cx:pt idx="503">289000</cx:pt>
          <cx:pt idx="504">147000</cx:pt>
          <cx:pt idx="505">124500</cx:pt>
          <cx:pt idx="506">215000</cx:pt>
          <cx:pt idx="507">208300</cx:pt>
          <cx:pt idx="508">161000</cx:pt>
          <cx:pt idx="509">124500</cx:pt>
          <cx:pt idx="510">164900</cx:pt>
          <cx:pt idx="511">202665</cx:pt>
          <cx:pt idx="512">129900</cx:pt>
          <cx:pt idx="513">134000</cx:pt>
          <cx:pt idx="514">96500</cx:pt>
          <cx:pt idx="515">402861</cx:pt>
          <cx:pt idx="516">158000</cx:pt>
          <cx:pt idx="517">265000</cx:pt>
          <cx:pt idx="518">211000</cx:pt>
          <cx:pt idx="519">234000</cx:pt>
          <cx:pt idx="520">106250</cx:pt>
          <cx:pt idx="521">150000</cx:pt>
          <cx:pt idx="522">159000</cx:pt>
          <cx:pt idx="523">184750</cx:pt>
          <cx:pt idx="524">315750</cx:pt>
          <cx:pt idx="525">176000</cx:pt>
          <cx:pt idx="526">132000</cx:pt>
          <cx:pt idx="527">446261</cx:pt>
          <cx:pt idx="528">86000</cx:pt>
          <cx:pt idx="529">200624</cx:pt>
          <cx:pt idx="530">175000</cx:pt>
          <cx:pt idx="531">128000</cx:pt>
          <cx:pt idx="532">107500</cx:pt>
          <cx:pt idx="533">39300</cx:pt>
          <cx:pt idx="534">178000</cx:pt>
          <cx:pt idx="535">107500</cx:pt>
          <cx:pt idx="536">188000</cx:pt>
          <cx:pt idx="537">111250</cx:pt>
          <cx:pt idx="538">158000</cx:pt>
          <cx:pt idx="539">272000</cx:pt>
          <cx:pt idx="540">315000</cx:pt>
          <cx:pt idx="541">248000</cx:pt>
          <cx:pt idx="542">213250</cx:pt>
          <cx:pt idx="543">133000</cx:pt>
          <cx:pt idx="544">179665</cx:pt>
          <cx:pt idx="545">229000</cx:pt>
          <cx:pt idx="546">210000</cx:pt>
          <cx:pt idx="547">129500</cx:pt>
          <cx:pt idx="548">125000</cx:pt>
          <cx:pt idx="549">263000</cx:pt>
          <cx:pt idx="550">140000</cx:pt>
          <cx:pt idx="551">112500</cx:pt>
          <cx:pt idx="552">255500</cx:pt>
          <cx:pt idx="553">108000</cx:pt>
          <cx:pt idx="554">284000</cx:pt>
          <cx:pt idx="555">113000</cx:pt>
          <cx:pt idx="556">141000</cx:pt>
          <cx:pt idx="557">108000</cx:pt>
          <cx:pt idx="558">175000</cx:pt>
          <cx:pt idx="559">234000</cx:pt>
          <cx:pt idx="560">121500</cx:pt>
          <cx:pt idx="561">170000</cx:pt>
          <cx:pt idx="562">108000</cx:pt>
          <cx:pt idx="563">185000</cx:pt>
          <cx:pt idx="564">268000</cx:pt>
          <cx:pt idx="565">128000</cx:pt>
          <cx:pt idx="566">325000</cx:pt>
          <cx:pt idx="567">214000</cx:pt>
          <cx:pt idx="568">316600</cx:pt>
          <cx:pt idx="569">135960</cx:pt>
          <cx:pt idx="570">142600</cx:pt>
          <cx:pt idx="571">120000</cx:pt>
          <cx:pt idx="572">224500</cx:pt>
          <cx:pt idx="573">170000</cx:pt>
          <cx:pt idx="574">139000</cx:pt>
          <cx:pt idx="575">118500</cx:pt>
          <cx:pt idx="576">145000</cx:pt>
          <cx:pt idx="577">164500</cx:pt>
          <cx:pt idx="578">146000</cx:pt>
          <cx:pt idx="579">131500</cx:pt>
          <cx:pt idx="580">181900</cx:pt>
          <cx:pt idx="581">253293</cx:pt>
          <cx:pt idx="582">118500</cx:pt>
          <cx:pt idx="583">325000</cx:pt>
          <cx:pt idx="584">133000</cx:pt>
          <cx:pt idx="585">369900</cx:pt>
          <cx:pt idx="586">130000</cx:pt>
          <cx:pt idx="587">137000</cx:pt>
          <cx:pt idx="588">143000</cx:pt>
          <cx:pt idx="589">79500</cx:pt>
          <cx:pt idx="590">185900</cx:pt>
          <cx:pt idx="591">451950</cx:pt>
          <cx:pt idx="592">138000</cx:pt>
          <cx:pt idx="593">140000</cx:pt>
          <cx:pt idx="594">110000</cx:pt>
          <cx:pt idx="595">319000</cx:pt>
          <cx:pt idx="596">114504</cx:pt>
          <cx:pt idx="597">194201</cx:pt>
          <cx:pt idx="598">217500</cx:pt>
          <cx:pt idx="599">151000</cx:pt>
          <cx:pt idx="600">275000</cx:pt>
          <cx:pt idx="601">141000</cx:pt>
          <cx:pt idx="602">220000</cx:pt>
          <cx:pt idx="603">151000</cx:pt>
          <cx:pt idx="604">221000</cx:pt>
          <cx:pt idx="605">205000</cx:pt>
          <cx:pt idx="606">152000</cx:pt>
          <cx:pt idx="607">225000</cx:pt>
          <cx:pt idx="608">359100</cx:pt>
          <cx:pt idx="609">118500</cx:pt>
          <cx:pt idx="610">313000</cx:pt>
          <cx:pt idx="611">148000</cx:pt>
          <cx:pt idx="612">261500</cx:pt>
          <cx:pt idx="613">147000</cx:pt>
          <cx:pt idx="614">75500</cx:pt>
          <cx:pt idx="615">137500</cx:pt>
          <cx:pt idx="616">183200</cx:pt>
          <cx:pt idx="617">105500</cx:pt>
          <cx:pt idx="618">314813</cx:pt>
          <cx:pt idx="619">305000</cx:pt>
          <cx:pt idx="620">67000</cx:pt>
          <cx:pt idx="621">240000</cx:pt>
          <cx:pt idx="622">135000</cx:pt>
          <cx:pt idx="623">168500</cx:pt>
          <cx:pt idx="624">165150</cx:pt>
          <cx:pt idx="625">160000</cx:pt>
          <cx:pt idx="626">139900</cx:pt>
          <cx:pt idx="627">153000</cx:pt>
          <cx:pt idx="628">135000</cx:pt>
          <cx:pt idx="629">168500</cx:pt>
          <cx:pt idx="630">124000</cx:pt>
          <cx:pt idx="631">209500</cx:pt>
          <cx:pt idx="632">82500</cx:pt>
          <cx:pt idx="633">139400</cx:pt>
          <cx:pt idx="634">144000</cx:pt>
          <cx:pt idx="635">200000</cx:pt>
          <cx:pt idx="636">60000</cx:pt>
          <cx:pt idx="637">93000</cx:pt>
          <cx:pt idx="638">85000</cx:pt>
          <cx:pt idx="639">264561</cx:pt>
          <cx:pt idx="640">274000</cx:pt>
          <cx:pt idx="641">226000</cx:pt>
          <cx:pt idx="642">345000</cx:pt>
          <cx:pt idx="643">152000</cx:pt>
          <cx:pt idx="644">370878</cx:pt>
          <cx:pt idx="645">143250</cx:pt>
          <cx:pt idx="646">98300</cx:pt>
          <cx:pt idx="647">155000</cx:pt>
          <cx:pt idx="648">155000</cx:pt>
          <cx:pt idx="649">84500</cx:pt>
          <cx:pt idx="650">205950</cx:pt>
          <cx:pt idx="651">108000</cx:pt>
          <cx:pt idx="652">191000</cx:pt>
          <cx:pt idx="653">135000</cx:pt>
          <cx:pt idx="654">350000</cx:pt>
          <cx:pt idx="655">88000</cx:pt>
          <cx:pt idx="656">145500</cx:pt>
          <cx:pt idx="657">149000</cx:pt>
          <cx:pt idx="658">97500</cx:pt>
          <cx:pt idx="659">167000</cx:pt>
          <cx:pt idx="660">197900</cx:pt>
          <cx:pt idx="661">402000</cx:pt>
          <cx:pt idx="662">110000</cx:pt>
          <cx:pt idx="663">137500</cx:pt>
          <cx:pt idx="664">423000</cx:pt>
          <cx:pt idx="665">230500</cx:pt>
          <cx:pt idx="666">129000</cx:pt>
          <cx:pt idx="667">193500</cx:pt>
          <cx:pt idx="668">168000</cx:pt>
          <cx:pt idx="669">137500</cx:pt>
          <cx:pt idx="670">173500</cx:pt>
          <cx:pt idx="671">103600</cx:pt>
          <cx:pt idx="672">165000</cx:pt>
          <cx:pt idx="673">257500</cx:pt>
          <cx:pt idx="674">140000</cx:pt>
          <cx:pt idx="675">148500</cx:pt>
          <cx:pt idx="676">87000</cx:pt>
          <cx:pt idx="677">109500</cx:pt>
          <cx:pt idx="678">372500</cx:pt>
          <cx:pt idx="679">128500</cx:pt>
          <cx:pt idx="680">143000</cx:pt>
          <cx:pt idx="681">159434</cx:pt>
          <cx:pt idx="682">173000</cx:pt>
          <cx:pt idx="683">285000</cx:pt>
          <cx:pt idx="684">221000</cx:pt>
          <cx:pt idx="685">207500</cx:pt>
          <cx:pt idx="686">227875</cx:pt>
          <cx:pt idx="687">148800</cx:pt>
          <cx:pt idx="688">392000</cx:pt>
          <cx:pt idx="689">194700</cx:pt>
          <cx:pt idx="690">141000</cx:pt>
          <cx:pt idx="691">755000</cx:pt>
          <cx:pt idx="692">335000</cx:pt>
          <cx:pt idx="693">108480</cx:pt>
          <cx:pt idx="694">141500</cx:pt>
          <cx:pt idx="695">176000</cx:pt>
          <cx:pt idx="696">89000</cx:pt>
          <cx:pt idx="697">123500</cx:pt>
          <cx:pt idx="698">138500</cx:pt>
          <cx:pt idx="699">196000</cx:pt>
          <cx:pt idx="700">312500</cx:pt>
          <cx:pt idx="701">140000</cx:pt>
          <cx:pt idx="702">361919</cx:pt>
          <cx:pt idx="703">140000</cx:pt>
          <cx:pt idx="704">213000</cx:pt>
          <cx:pt idx="705">55000</cx:pt>
          <cx:pt idx="706">302000</cx:pt>
          <cx:pt idx="707">254000</cx:pt>
          <cx:pt idx="708">179540</cx:pt>
          <cx:pt idx="709">109900</cx:pt>
          <cx:pt idx="710">52000</cx:pt>
          <cx:pt idx="711">102776</cx:pt>
          <cx:pt idx="712">189000</cx:pt>
          <cx:pt idx="713">129000</cx:pt>
          <cx:pt idx="714">130500</cx:pt>
          <cx:pt idx="715">165000</cx:pt>
          <cx:pt idx="716">159500</cx:pt>
          <cx:pt idx="717">157000</cx:pt>
          <cx:pt idx="718">341000</cx:pt>
          <cx:pt idx="719">128500</cx:pt>
          <cx:pt idx="720">275000</cx:pt>
          <cx:pt idx="721">143000</cx:pt>
          <cx:pt idx="722">124500</cx:pt>
          <cx:pt idx="723">135000</cx:pt>
          <cx:pt idx="724">320000</cx:pt>
          <cx:pt idx="725">120500</cx:pt>
          <cx:pt idx="726">222000</cx:pt>
          <cx:pt idx="727">194500</cx:pt>
          <cx:pt idx="728">110000</cx:pt>
          <cx:pt idx="729">103000</cx:pt>
          <cx:pt idx="730">236500</cx:pt>
          <cx:pt idx="731">187500</cx:pt>
          <cx:pt idx="732">222500</cx:pt>
          <cx:pt idx="733">131400</cx:pt>
          <cx:pt idx="734">108000</cx:pt>
          <cx:pt idx="735">163000</cx:pt>
          <cx:pt idx="736">93500</cx:pt>
          <cx:pt idx="737">239900</cx:pt>
          <cx:pt idx="738">179000</cx:pt>
          <cx:pt idx="739">190000</cx:pt>
          <cx:pt idx="740">132000</cx:pt>
          <cx:pt idx="741">142000</cx:pt>
          <cx:pt idx="742">179000</cx:pt>
          <cx:pt idx="743">175000</cx:pt>
          <cx:pt idx="744">180000</cx:pt>
          <cx:pt idx="745">299800</cx:pt>
          <cx:pt idx="746">236000</cx:pt>
          <cx:pt idx="747">265979</cx:pt>
          <cx:pt idx="748">260400</cx:pt>
          <cx:pt idx="749">98000</cx:pt>
          <cx:pt idx="750">96500</cx:pt>
          <cx:pt idx="751">162000</cx:pt>
          <cx:pt idx="752">217000</cx:pt>
          <cx:pt idx="753">275500</cx:pt>
          <cx:pt idx="754">156000</cx:pt>
          <cx:pt idx="755">172500</cx:pt>
          <cx:pt idx="756">212000</cx:pt>
          <cx:pt idx="757">158900</cx:pt>
          <cx:pt idx="758">179400</cx:pt>
          <cx:pt idx="759">290000</cx:pt>
          <cx:pt idx="760">127500</cx:pt>
          <cx:pt idx="761">100000</cx:pt>
          <cx:pt idx="762">215200</cx:pt>
          <cx:pt idx="763">337000</cx:pt>
          <cx:pt idx="764">270000</cx:pt>
          <cx:pt idx="765">264132</cx:pt>
          <cx:pt idx="766">196500</cx:pt>
          <cx:pt idx="767">160000</cx:pt>
          <cx:pt idx="768">216837</cx:pt>
          <cx:pt idx="769">538000</cx:pt>
          <cx:pt idx="770">134900</cx:pt>
          <cx:pt idx="771">102000</cx:pt>
          <cx:pt idx="772">107000</cx:pt>
          <cx:pt idx="773">114500</cx:pt>
          <cx:pt idx="774">395000</cx:pt>
          <cx:pt idx="775">162000</cx:pt>
          <cx:pt idx="776">221500</cx:pt>
          <cx:pt idx="777">142500</cx:pt>
          <cx:pt idx="778">144000</cx:pt>
          <cx:pt idx="779">135000</cx:pt>
          <cx:pt idx="780">176000</cx:pt>
          <cx:pt idx="781">175900</cx:pt>
          <cx:pt idx="782">187100</cx:pt>
          <cx:pt idx="783">165500</cx:pt>
          <cx:pt idx="784">128000</cx:pt>
          <cx:pt idx="785">161500</cx:pt>
          <cx:pt idx="786">139000</cx:pt>
          <cx:pt idx="787">233000</cx:pt>
          <cx:pt idx="788">107900</cx:pt>
          <cx:pt idx="789">187500</cx:pt>
          <cx:pt idx="790">160200</cx:pt>
          <cx:pt idx="791">146800</cx:pt>
          <cx:pt idx="792">269790</cx:pt>
          <cx:pt idx="793">225000</cx:pt>
          <cx:pt idx="794">194500</cx:pt>
          <cx:pt idx="795">171000</cx:pt>
          <cx:pt idx="796">143500</cx:pt>
          <cx:pt idx="797">110000</cx:pt>
          <cx:pt idx="798">485000</cx:pt>
          <cx:pt idx="799">175000</cx:pt>
          <cx:pt idx="800">200000</cx:pt>
          <cx:pt idx="801">109900</cx:pt>
          <cx:pt idx="802">189000</cx:pt>
          <cx:pt idx="803">582933</cx:pt>
          <cx:pt idx="804">118000</cx:pt>
          <cx:pt idx="805">227680</cx:pt>
          <cx:pt idx="806">135500</cx:pt>
          <cx:pt idx="807">223500</cx:pt>
          <cx:pt idx="808">159950</cx:pt>
          <cx:pt idx="809">106000</cx:pt>
          <cx:pt idx="810">181000</cx:pt>
          <cx:pt idx="811">144500</cx:pt>
          <cx:pt idx="812">55993</cx:pt>
          <cx:pt idx="813">157900</cx:pt>
          <cx:pt idx="814">116000</cx:pt>
          <cx:pt idx="815">224900</cx:pt>
          <cx:pt idx="816">137000</cx:pt>
          <cx:pt idx="817">271000</cx:pt>
          <cx:pt idx="818">155000</cx:pt>
          <cx:pt idx="819">224000</cx:pt>
          <cx:pt idx="820">183000</cx:pt>
          <cx:pt idx="821">93000</cx:pt>
          <cx:pt idx="822">225000</cx:pt>
          <cx:pt idx="823">139500</cx:pt>
          <cx:pt idx="824">232600</cx:pt>
          <cx:pt idx="825">385000</cx:pt>
          <cx:pt idx="826">109500</cx:pt>
          <cx:pt idx="827">189000</cx:pt>
          <cx:pt idx="828">185000</cx:pt>
          <cx:pt idx="829">147400</cx:pt>
          <cx:pt idx="830">166000</cx:pt>
          <cx:pt idx="831">151000</cx:pt>
          <cx:pt idx="832">237000</cx:pt>
          <cx:pt idx="833">167000</cx:pt>
          <cx:pt idx="834">139950</cx:pt>
          <cx:pt idx="835">128000</cx:pt>
          <cx:pt idx="836">153500</cx:pt>
          <cx:pt idx="837">100000</cx:pt>
          <cx:pt idx="838">144000</cx:pt>
          <cx:pt idx="839">130500</cx:pt>
          <cx:pt idx="840">140000</cx:pt>
          <cx:pt idx="841">157500</cx:pt>
          <cx:pt idx="842">174900</cx:pt>
          <cx:pt idx="843">141000</cx:pt>
          <cx:pt idx="844">153900</cx:pt>
          <cx:pt idx="845">171000</cx:pt>
          <cx:pt idx="846">213000</cx:pt>
          <cx:pt idx="847">133500</cx:pt>
          <cx:pt idx="848">240000</cx:pt>
          <cx:pt idx="849">187000</cx:pt>
          <cx:pt idx="850">131500</cx:pt>
          <cx:pt idx="851">215000</cx:pt>
          <cx:pt idx="852">164000</cx:pt>
          <cx:pt idx="853">158000</cx:pt>
          <cx:pt idx="854">170000</cx:pt>
          <cx:pt idx="855">127000</cx:pt>
          <cx:pt idx="856">147000</cx:pt>
          <cx:pt idx="857">174000</cx:pt>
          <cx:pt idx="858">152000</cx:pt>
          <cx:pt idx="859">250000</cx:pt>
          <cx:pt idx="860">189950</cx:pt>
          <cx:pt idx="861">131500</cx:pt>
          <cx:pt idx="862">152000</cx:pt>
          <cx:pt idx="863">132500</cx:pt>
          <cx:pt idx="864">250580</cx:pt>
          <cx:pt idx="865">148500</cx:pt>
          <cx:pt idx="866">248900</cx:pt>
          <cx:pt idx="867">129000</cx:pt>
          <cx:pt idx="868">169000</cx:pt>
          <cx:pt idx="869">236000</cx:pt>
          <cx:pt idx="870">109500</cx:pt>
          <cx:pt idx="871">200500</cx:pt>
          <cx:pt idx="872">116000</cx:pt>
          <cx:pt idx="873">133000</cx:pt>
          <cx:pt idx="874">66500</cx:pt>
          <cx:pt idx="875">303477</cx:pt>
          <cx:pt idx="876">132250</cx:pt>
          <cx:pt idx="877">350000</cx:pt>
          <cx:pt idx="878">148000</cx:pt>
          <cx:pt idx="879">136500</cx:pt>
          <cx:pt idx="880">157000</cx:pt>
          <cx:pt idx="881">187500</cx:pt>
          <cx:pt idx="882">178000</cx:pt>
          <cx:pt idx="883">118500</cx:pt>
          <cx:pt idx="884">100000</cx:pt>
          <cx:pt idx="885">328900</cx:pt>
          <cx:pt idx="886">145000</cx:pt>
          <cx:pt idx="887">135500</cx:pt>
          <cx:pt idx="888">268000</cx:pt>
          <cx:pt idx="889">149500</cx:pt>
          <cx:pt idx="890">122900</cx:pt>
          <cx:pt idx="891">172500</cx:pt>
          <cx:pt idx="892">154500</cx:pt>
          <cx:pt idx="893">165000</cx:pt>
          <cx:pt idx="894">118858</cx:pt>
          <cx:pt idx="895">140000</cx:pt>
          <cx:pt idx="896">106500</cx:pt>
          <cx:pt idx="897">142953</cx:pt>
          <cx:pt idx="898">611657</cx:pt>
          <cx:pt idx="899">135000</cx:pt>
          <cx:pt idx="900">110000</cx:pt>
          <cx:pt idx="901">153000</cx:pt>
          <cx:pt idx="902">180000</cx:pt>
          <cx:pt idx="903">240000</cx:pt>
          <cx:pt idx="904">125500</cx:pt>
          <cx:pt idx="905">128000</cx:pt>
          <cx:pt idx="906">255000</cx:pt>
          <cx:pt idx="907">250000</cx:pt>
          <cx:pt idx="908">131000</cx:pt>
          <cx:pt idx="909">174000</cx:pt>
          <cx:pt idx="910">154300</cx:pt>
          <cx:pt idx="911">143500</cx:pt>
          <cx:pt idx="912">88000</cx:pt>
          <cx:pt idx="913">145000</cx:pt>
          <cx:pt idx="914">173733</cx:pt>
          <cx:pt idx="915">75000</cx:pt>
          <cx:pt idx="916">35311</cx:pt>
          <cx:pt idx="917">135000</cx:pt>
          <cx:pt idx="918">238000</cx:pt>
          <cx:pt idx="919">176500</cx:pt>
          <cx:pt idx="920">201000</cx:pt>
          <cx:pt idx="921">145900</cx:pt>
          <cx:pt idx="922">169990</cx:pt>
          <cx:pt idx="923">193000</cx:pt>
          <cx:pt idx="924">207500</cx:pt>
          <cx:pt idx="925">175000</cx:pt>
          <cx:pt idx="926">285000</cx:pt>
          <cx:pt idx="927">176000</cx:pt>
          <cx:pt idx="928">236500</cx:pt>
          <cx:pt idx="929">222000</cx:pt>
          <cx:pt idx="930">201000</cx:pt>
          <cx:pt idx="931">117500</cx:pt>
          <cx:pt idx="932">320000</cx:pt>
          <cx:pt idx="933">190000</cx:pt>
          <cx:pt idx="934">242000</cx:pt>
          <cx:pt idx="935">79900</cx:pt>
          <cx:pt idx="936">184900</cx:pt>
          <cx:pt idx="937">253000</cx:pt>
          <cx:pt idx="938">239799</cx:pt>
          <cx:pt idx="939">244400</cx:pt>
          <cx:pt idx="940">150900</cx:pt>
          <cx:pt idx="941">214000</cx:pt>
          <cx:pt idx="942">150000</cx:pt>
          <cx:pt idx="943">143000</cx:pt>
          <cx:pt idx="944">137500</cx:pt>
          <cx:pt idx="945">124900</cx:pt>
          <cx:pt idx="946">143000</cx:pt>
          <cx:pt idx="947">270000</cx:pt>
          <cx:pt idx="948">192500</cx:pt>
          <cx:pt idx="949">197500</cx:pt>
          <cx:pt idx="950">129000</cx:pt>
          <cx:pt idx="951">119900</cx:pt>
          <cx:pt idx="952">133900</cx:pt>
          <cx:pt idx="953">172000</cx:pt>
          <cx:pt idx="954">127500</cx:pt>
          <cx:pt idx="955">145000</cx:pt>
          <cx:pt idx="956">124000</cx:pt>
          <cx:pt idx="957">132000</cx:pt>
          <cx:pt idx="958">185000</cx:pt>
          <cx:pt idx="959">155000</cx:pt>
          <cx:pt idx="960">116500</cx:pt>
          <cx:pt idx="961">272000</cx:pt>
          <cx:pt idx="962">155000</cx:pt>
          <cx:pt idx="963">239000</cx:pt>
          <cx:pt idx="964">214900</cx:pt>
          <cx:pt idx="965">178900</cx:pt>
          <cx:pt idx="966">160000</cx:pt>
          <cx:pt idx="967">135000</cx:pt>
          <cx:pt idx="968">37900</cx:pt>
          <cx:pt idx="969">140000</cx:pt>
          <cx:pt idx="970">135000</cx:pt>
          <cx:pt idx="971">173000</cx:pt>
          <cx:pt idx="972">99500</cx:pt>
          <cx:pt idx="973">182000</cx:pt>
          <cx:pt idx="974">167500</cx:pt>
          <cx:pt idx="975">165000</cx:pt>
          <cx:pt idx="976">85500</cx:pt>
          <cx:pt idx="977">199900</cx:pt>
          <cx:pt idx="978">110000</cx:pt>
          <cx:pt idx="979">139000</cx:pt>
          <cx:pt idx="980">178400</cx:pt>
          <cx:pt idx="981">336000</cx:pt>
          <cx:pt idx="982">159895</cx:pt>
          <cx:pt idx="983">255900</cx:pt>
          <cx:pt idx="984">126000</cx:pt>
          <cx:pt idx="985">125000</cx:pt>
          <cx:pt idx="986">117000</cx:pt>
          <cx:pt idx="987">395192</cx:pt>
          <cx:pt idx="988">195000</cx:pt>
          <cx:pt idx="989">197000</cx:pt>
          <cx:pt idx="990">348000</cx:pt>
          <cx:pt idx="991">168000</cx:pt>
          <cx:pt idx="992">187000</cx:pt>
          <cx:pt idx="993">173900</cx:pt>
          <cx:pt idx="994">337500</cx:pt>
          <cx:pt idx="995">121600</cx:pt>
          <cx:pt idx="996">136500</cx:pt>
          <cx:pt idx="997">185000</cx:pt>
          <cx:pt idx="998">91000</cx:pt>
          <cx:pt idx="999">206000</cx:pt>
          <cx:pt idx="1000">82000</cx:pt>
          <cx:pt idx="1001">86000</cx:pt>
          <cx:pt idx="1002">232000</cx:pt>
          <cx:pt idx="1003">136905</cx:pt>
          <cx:pt idx="1004">181000</cx:pt>
          <cx:pt idx="1005">149900</cx:pt>
          <cx:pt idx="1006">163500</cx:pt>
          <cx:pt idx="1007">88000</cx:pt>
          <cx:pt idx="1008">240000</cx:pt>
          <cx:pt idx="1009">102000</cx:pt>
          <cx:pt idx="1010">135000</cx:pt>
          <cx:pt idx="1011">100000</cx:pt>
          <cx:pt idx="1012">165000</cx:pt>
          <cx:pt idx="1013">85000</cx:pt>
          <cx:pt idx="1014">119200</cx:pt>
          <cx:pt idx="1015">227000</cx:pt>
          <cx:pt idx="1016">203000</cx:pt>
          <cx:pt idx="1017">187500</cx:pt>
          <cx:pt idx="1018">160000</cx:pt>
          <cx:pt idx="1019">213490</cx:pt>
          <cx:pt idx="1020">176000</cx:pt>
          <cx:pt idx="1021">194000</cx:pt>
          <cx:pt idx="1022">87000</cx:pt>
          <cx:pt idx="1023">191000</cx:pt>
          <cx:pt idx="1024">287000</cx:pt>
          <cx:pt idx="1025">112500</cx:pt>
          <cx:pt idx="1026">167500</cx:pt>
          <cx:pt idx="1027">293077</cx:pt>
          <cx:pt idx="1028">105000</cx:pt>
          <cx:pt idx="1029">118000</cx:pt>
          <cx:pt idx="1030">160000</cx:pt>
          <cx:pt idx="1031">197000</cx:pt>
          <cx:pt idx="1032">310000</cx:pt>
          <cx:pt idx="1033">230000</cx:pt>
          <cx:pt idx="1034">119750</cx:pt>
          <cx:pt idx="1035">84000</cx:pt>
          <cx:pt idx="1036">315500</cx:pt>
          <cx:pt idx="1037">287000</cx:pt>
          <cx:pt idx="1038">97000</cx:pt>
          <cx:pt idx="1039">80000</cx:pt>
          <cx:pt idx="1040">155000</cx:pt>
          <cx:pt idx="1041">173000</cx:pt>
          <cx:pt idx="1042">196000</cx:pt>
          <cx:pt idx="1043">262280</cx:pt>
          <cx:pt idx="1044">278000</cx:pt>
          <cx:pt idx="1045">139600</cx:pt>
          <cx:pt idx="1046">556581</cx:pt>
          <cx:pt idx="1047">145000</cx:pt>
          <cx:pt idx="1048">115000</cx:pt>
          <cx:pt idx="1049">84900</cx:pt>
          <cx:pt idx="1050">176485</cx:pt>
          <cx:pt idx="1051">200141</cx:pt>
          <cx:pt idx="1052">165000</cx:pt>
          <cx:pt idx="1053">144500</cx:pt>
          <cx:pt idx="1054">255000</cx:pt>
          <cx:pt idx="1055">180000</cx:pt>
          <cx:pt idx="1056">185850</cx:pt>
          <cx:pt idx="1057">248000</cx:pt>
          <cx:pt idx="1058">335000</cx:pt>
          <cx:pt idx="1059">220000</cx:pt>
          <cx:pt idx="1060">213500</cx:pt>
          <cx:pt idx="1061">81000</cx:pt>
          <cx:pt idx="1062">90000</cx:pt>
          <cx:pt idx="1063">110500</cx:pt>
          <cx:pt idx="1064">154000</cx:pt>
          <cx:pt idx="1065">328000</cx:pt>
          <cx:pt idx="1066">178000</cx:pt>
          <cx:pt idx="1067">167900</cx:pt>
          <cx:pt idx="1068">151400</cx:pt>
          <cx:pt idx="1069">135000</cx:pt>
          <cx:pt idx="1070">135000</cx:pt>
          <cx:pt idx="1071">154000</cx:pt>
          <cx:pt idx="1072">91500</cx:pt>
          <cx:pt idx="1073">159500</cx:pt>
          <cx:pt idx="1074">194000</cx:pt>
          <cx:pt idx="1075">219500</cx:pt>
          <cx:pt idx="1076">170000</cx:pt>
          <cx:pt idx="1077">138800</cx:pt>
          <cx:pt idx="1078">155900</cx:pt>
          <cx:pt idx="1079">126000</cx:pt>
          <cx:pt idx="1080">145000</cx:pt>
          <cx:pt idx="1081">133000</cx:pt>
          <cx:pt idx="1082">192000</cx:pt>
          <cx:pt idx="1083">160000</cx:pt>
          <cx:pt idx="1084">187500</cx:pt>
          <cx:pt idx="1085">147000</cx:pt>
          <cx:pt idx="1086">83500</cx:pt>
          <cx:pt idx="1087">252000</cx:pt>
          <cx:pt idx="1088">137500</cx:pt>
          <cx:pt idx="1089">197000</cx:pt>
          <cx:pt idx="1090">92900</cx:pt>
          <cx:pt idx="1091">160000</cx:pt>
          <cx:pt idx="1092">136500</cx:pt>
          <cx:pt idx="1093">146000</cx:pt>
          <cx:pt idx="1094">129000</cx:pt>
          <cx:pt idx="1095">176432</cx:pt>
          <cx:pt idx="1096">127000</cx:pt>
          <cx:pt idx="1097">170000</cx:pt>
          <cx:pt idx="1098">128000</cx:pt>
          <cx:pt idx="1099">157000</cx:pt>
          <cx:pt idx="1100">60000</cx:pt>
          <cx:pt idx="1101">119500</cx:pt>
          <cx:pt idx="1102">135000</cx:pt>
          <cx:pt idx="1103">159500</cx:pt>
          <cx:pt idx="1104">106000</cx:pt>
          <cx:pt idx="1105">325000</cx:pt>
          <cx:pt idx="1106">179900</cx:pt>
          <cx:pt idx="1107">274725</cx:pt>
          <cx:pt idx="1108">181000</cx:pt>
          <cx:pt idx="1109">280000</cx:pt>
          <cx:pt idx="1110">188000</cx:pt>
          <cx:pt idx="1111">205000</cx:pt>
          <cx:pt idx="1112">129900</cx:pt>
          <cx:pt idx="1113">134500</cx:pt>
          <cx:pt idx="1114">117000</cx:pt>
          <cx:pt idx="1115">318000</cx:pt>
          <cx:pt idx="1116">184100</cx:pt>
          <cx:pt idx="1117">130000</cx:pt>
          <cx:pt idx="1118">140000</cx:pt>
          <cx:pt idx="1119">133700</cx:pt>
          <cx:pt idx="1120">118400</cx:pt>
          <cx:pt idx="1121">212900</cx:pt>
          <cx:pt idx="1122">112000</cx:pt>
          <cx:pt idx="1123">118000</cx:pt>
          <cx:pt idx="1124">163900</cx:pt>
          <cx:pt idx="1125">115000</cx:pt>
          <cx:pt idx="1126">174000</cx:pt>
          <cx:pt idx="1127">259000</cx:pt>
          <cx:pt idx="1128">215000</cx:pt>
          <cx:pt idx="1129">140000</cx:pt>
          <cx:pt idx="1130">135000</cx:pt>
          <cx:pt idx="1131">93500</cx:pt>
          <cx:pt idx="1132">117500</cx:pt>
          <cx:pt idx="1133">239500</cx:pt>
          <cx:pt idx="1134">169000</cx:pt>
          <cx:pt idx="1135">102000</cx:pt>
          <cx:pt idx="1136">119000</cx:pt>
          <cx:pt idx="1137">94000</cx:pt>
          <cx:pt idx="1138">196000</cx:pt>
          <cx:pt idx="1139">144000</cx:pt>
          <cx:pt idx="1140">139000</cx:pt>
          <cx:pt idx="1141">197500</cx:pt>
          <cx:pt idx="1142">424870</cx:pt>
          <cx:pt idx="1143">80000</cx:pt>
          <cx:pt idx="1144">80000</cx:pt>
          <cx:pt idx="1145">149000</cx:pt>
          <cx:pt idx="1146">180000</cx:pt>
          <cx:pt idx="1147">174500</cx:pt>
          <cx:pt idx="1148">116900</cx:pt>
          <cx:pt idx="1149">143000</cx:pt>
          <cx:pt idx="1150">124000</cx:pt>
          <cx:pt idx="1151">149900</cx:pt>
          <cx:pt idx="1152">230000</cx:pt>
          <cx:pt idx="1153">120500</cx:pt>
          <cx:pt idx="1154">201800</cx:pt>
          <cx:pt idx="1155">218000</cx:pt>
          <cx:pt idx="1156">179900</cx:pt>
          <cx:pt idx="1157">230000</cx:pt>
          <cx:pt idx="1158">235128</cx:pt>
          <cx:pt idx="1159">185000</cx:pt>
          <cx:pt idx="1160">146000</cx:pt>
          <cx:pt idx="1161">224000</cx:pt>
          <cx:pt idx="1162">129000</cx:pt>
          <cx:pt idx="1163">108959</cx:pt>
          <cx:pt idx="1164">194000</cx:pt>
          <cx:pt idx="1165">233170</cx:pt>
          <cx:pt idx="1166">245350</cx:pt>
          <cx:pt idx="1167">173000</cx:pt>
          <cx:pt idx="1168">235000</cx:pt>
          <cx:pt idx="1169">625000</cx:pt>
          <cx:pt idx="1170">171000</cx:pt>
          <cx:pt idx="1171">163000</cx:pt>
          <cx:pt idx="1172">171900</cx:pt>
          <cx:pt idx="1173">200500</cx:pt>
          <cx:pt idx="1174">239000</cx:pt>
          <cx:pt idx="1175">285000</cx:pt>
          <cx:pt idx="1176">119500</cx:pt>
          <cx:pt idx="1177">115000</cx:pt>
          <cx:pt idx="1178">154900</cx:pt>
          <cx:pt idx="1179">93000</cx:pt>
          <cx:pt idx="1180">250000</cx:pt>
          <cx:pt idx="1181">392500</cx:pt>
          <cx:pt idx="1182">745000</cx:pt>
          <cx:pt idx="1183">120000</cx:pt>
          <cx:pt idx="1184">186700</cx:pt>
          <cx:pt idx="1185">104900</cx:pt>
          <cx:pt idx="1186">95000</cx:pt>
          <cx:pt idx="1187">262000</cx:pt>
          <cx:pt idx="1188">195000</cx:pt>
          <cx:pt idx="1189">189000</cx:pt>
          <cx:pt idx="1190">168000</cx:pt>
          <cx:pt idx="1191">174000</cx:pt>
          <cx:pt idx="1192">125000</cx:pt>
          <cx:pt idx="1193">165000</cx:pt>
          <cx:pt idx="1194">158000</cx:pt>
          <cx:pt idx="1195">176000</cx:pt>
          <cx:pt idx="1196">219210</cx:pt>
          <cx:pt idx="1197">144000</cx:pt>
          <cx:pt idx="1198">178000</cx:pt>
          <cx:pt idx="1199">148000</cx:pt>
          <cx:pt idx="1200">116050</cx:pt>
          <cx:pt idx="1201">197900</cx:pt>
          <cx:pt idx="1202">117000</cx:pt>
          <cx:pt idx="1203">213000</cx:pt>
          <cx:pt idx="1204">153500</cx:pt>
          <cx:pt idx="1205">271900</cx:pt>
          <cx:pt idx="1206">107000</cx:pt>
          <cx:pt idx="1207">200000</cx:pt>
          <cx:pt idx="1208">140000</cx:pt>
          <cx:pt idx="1209">290000</cx:pt>
          <cx:pt idx="1210">189000</cx:pt>
          <cx:pt idx="1211">164000</cx:pt>
          <cx:pt idx="1212">113000</cx:pt>
          <cx:pt idx="1213">145000</cx:pt>
          <cx:pt idx="1214">134500</cx:pt>
          <cx:pt idx="1215">125000</cx:pt>
          <cx:pt idx="1216">112000</cx:pt>
          <cx:pt idx="1217">229456</cx:pt>
          <cx:pt idx="1218">80500</cx:pt>
          <cx:pt idx="1219">91500</cx:pt>
          <cx:pt idx="1220">115000</cx:pt>
          <cx:pt idx="1221">134000</cx:pt>
          <cx:pt idx="1222">143000</cx:pt>
          <cx:pt idx="1223">137900</cx:pt>
          <cx:pt idx="1224">184000</cx:pt>
          <cx:pt idx="1225">145000</cx:pt>
          <cx:pt idx="1226">214000</cx:pt>
          <cx:pt idx="1227">147000</cx:pt>
          <cx:pt idx="1228">367294</cx:pt>
          <cx:pt idx="1229">127000</cx:pt>
          <cx:pt idx="1230">190000</cx:pt>
          <cx:pt idx="1231">132500</cx:pt>
          <cx:pt idx="1232">101800</cx:pt>
          <cx:pt idx="1233">142000</cx:pt>
          <cx:pt idx="1234">130000</cx:pt>
          <cx:pt idx="1235">138887</cx:pt>
          <cx:pt idx="1236">175500</cx:pt>
          <cx:pt idx="1237">195000</cx:pt>
          <cx:pt idx="1238">142500</cx:pt>
          <cx:pt idx="1239">265900</cx:pt>
          <cx:pt idx="1240">224900</cx:pt>
          <cx:pt idx="1241">248328</cx:pt>
          <cx:pt idx="1242">170000</cx:pt>
          <cx:pt idx="1243">465000</cx:pt>
          <cx:pt idx="1244">230000</cx:pt>
          <cx:pt idx="1245">178000</cx:pt>
          <cx:pt idx="1246">186500</cx:pt>
          <cx:pt idx="1247">169900</cx:pt>
          <cx:pt idx="1248">129500</cx:pt>
          <cx:pt idx="1249">119000</cx:pt>
          <cx:pt idx="1250">244000</cx:pt>
          <cx:pt idx="1251">171750</cx:pt>
          <cx:pt idx="1252">130000</cx:pt>
          <cx:pt idx="1253">294000</cx:pt>
          <cx:pt idx="1254">165400</cx:pt>
          <cx:pt idx="1255">127500</cx:pt>
          <cx:pt idx="1256">301500</cx:pt>
          <cx:pt idx="1257">99900</cx:pt>
          <cx:pt idx="1258">190000</cx:pt>
          <cx:pt idx="1259">151000</cx:pt>
          <cx:pt idx="1260">181000</cx:pt>
          <cx:pt idx="1261">128900</cx:pt>
          <cx:pt idx="1262">161500</cx:pt>
          <cx:pt idx="1263">180500</cx:pt>
          <cx:pt idx="1264">181000</cx:pt>
          <cx:pt idx="1265">183900</cx:pt>
          <cx:pt idx="1266">122000</cx:pt>
          <cx:pt idx="1267">378500</cx:pt>
          <cx:pt idx="1268">381000</cx:pt>
          <cx:pt idx="1269">144000</cx:pt>
          <cx:pt idx="1270">260000</cx:pt>
          <cx:pt idx="1271">185750</cx:pt>
          <cx:pt idx="1272">137000</cx:pt>
          <cx:pt idx="1273">177000</cx:pt>
          <cx:pt idx="1274">139000</cx:pt>
          <cx:pt idx="1275">137000</cx:pt>
          <cx:pt idx="1276">162000</cx:pt>
          <cx:pt idx="1277">197900</cx:pt>
          <cx:pt idx="1278">237000</cx:pt>
          <cx:pt idx="1279">68400</cx:pt>
          <cx:pt idx="1280">227000</cx:pt>
          <cx:pt idx="1281">180000</cx:pt>
          <cx:pt idx="1282">150500</cx:pt>
          <cx:pt idx="1283">139000</cx:pt>
          <cx:pt idx="1284">169000</cx:pt>
          <cx:pt idx="1285">132500</cx:pt>
          <cx:pt idx="1286">143000</cx:pt>
          <cx:pt idx="1287">190000</cx:pt>
          <cx:pt idx="1288">278000</cx:pt>
          <cx:pt idx="1289">281000</cx:pt>
          <cx:pt idx="1290">180500</cx:pt>
          <cx:pt idx="1291">119500</cx:pt>
          <cx:pt idx="1292">107500</cx:pt>
          <cx:pt idx="1293">162900</cx:pt>
          <cx:pt idx="1294">115000</cx:pt>
          <cx:pt idx="1295">138500</cx:pt>
          <cx:pt idx="1296">155000</cx:pt>
          <cx:pt idx="1297">140000</cx:pt>
          <cx:pt idx="1298">160000</cx:pt>
          <cx:pt idx="1299">154000</cx:pt>
          <cx:pt idx="1300">225000</cx:pt>
          <cx:pt idx="1301">177500</cx:pt>
          <cx:pt idx="1302">290000</cx:pt>
          <cx:pt idx="1303">232000</cx:pt>
          <cx:pt idx="1304">130000</cx:pt>
          <cx:pt idx="1305">325000</cx:pt>
          <cx:pt idx="1306">202500</cx:pt>
          <cx:pt idx="1307">138000</cx:pt>
          <cx:pt idx="1308">147000</cx:pt>
          <cx:pt idx="1309">179200</cx:pt>
          <cx:pt idx="1310">335000</cx:pt>
          <cx:pt idx="1311">203000</cx:pt>
          <cx:pt idx="1312">302000</cx:pt>
          <cx:pt idx="1313">333168</cx:pt>
          <cx:pt idx="1314">119000</cx:pt>
          <cx:pt idx="1315">206900</cx:pt>
          <cx:pt idx="1316">295493</cx:pt>
          <cx:pt idx="1317">208900</cx:pt>
          <cx:pt idx="1318">275000</cx:pt>
          <cx:pt idx="1319">111000</cx:pt>
          <cx:pt idx="1320">156500</cx:pt>
          <cx:pt idx="1321">72500</cx:pt>
          <cx:pt idx="1322">190000</cx:pt>
          <cx:pt idx="1323">82500</cx:pt>
          <cx:pt idx="1324">147000</cx:pt>
          <cx:pt idx="1325">55000</cx:pt>
          <cx:pt idx="1326">79000</cx:pt>
          <cx:pt idx="1327">130500</cx:pt>
          <cx:pt idx="1328">256000</cx:pt>
          <cx:pt idx="1329">176500</cx:pt>
          <cx:pt idx="1330">227000</cx:pt>
          <cx:pt idx="1331">132500</cx:pt>
          <cx:pt idx="1332">100000</cx:pt>
          <cx:pt idx="1333">125500</cx:pt>
          <cx:pt idx="1334">125000</cx:pt>
          <cx:pt idx="1335">167900</cx:pt>
          <cx:pt idx="1336">135000</cx:pt>
          <cx:pt idx="1337">52500</cx:pt>
          <cx:pt idx="1338">200000</cx:pt>
          <cx:pt idx="1339">128500</cx:pt>
          <cx:pt idx="1340">123000</cx:pt>
          <cx:pt idx="1341">155000</cx:pt>
          <cx:pt idx="1342">228500</cx:pt>
          <cx:pt idx="1343">177000</cx:pt>
          <cx:pt idx="1344">155835</cx:pt>
          <cx:pt idx="1345">108500</cx:pt>
          <cx:pt idx="1346">262500</cx:pt>
          <cx:pt idx="1347">283463</cx:pt>
          <cx:pt idx="1348">215000</cx:pt>
          <cx:pt idx="1349">122000</cx:pt>
          <cx:pt idx="1350">200000</cx:pt>
          <cx:pt idx="1351">171000</cx:pt>
          <cx:pt idx="1352">134900</cx:pt>
          <cx:pt idx="1353">410000</cx:pt>
          <cx:pt idx="1354">235000</cx:pt>
          <cx:pt idx="1355">170000</cx:pt>
          <cx:pt idx="1356">110000</cx:pt>
          <cx:pt idx="1357">149900</cx:pt>
          <cx:pt idx="1358">177500</cx:pt>
          <cx:pt idx="1359">315000</cx:pt>
          <cx:pt idx="1360">189000</cx:pt>
          <cx:pt idx="1361">260000</cx:pt>
          <cx:pt idx="1362">104900</cx:pt>
          <cx:pt idx="1363">156932</cx:pt>
          <cx:pt idx="1364">144152</cx:pt>
          <cx:pt idx="1365">216000</cx:pt>
          <cx:pt idx="1366">193000</cx:pt>
          <cx:pt idx="1367">127000</cx:pt>
          <cx:pt idx="1368">144000</cx:pt>
          <cx:pt idx="1369">232000</cx:pt>
          <cx:pt idx="1370">105000</cx:pt>
          <cx:pt idx="1371">165500</cx:pt>
          <cx:pt idx="1372">274300</cx:pt>
          <cx:pt idx="1373">466500</cx:pt>
          <cx:pt idx="1374">250000</cx:pt>
          <cx:pt idx="1375">239000</cx:pt>
          <cx:pt idx="1376">91000</cx:pt>
          <cx:pt idx="1377">117000</cx:pt>
          <cx:pt idx="1378">83000</cx:pt>
          <cx:pt idx="1379">167500</cx:pt>
          <cx:pt idx="1380">58500</cx:pt>
          <cx:pt idx="1381">237500</cx:pt>
          <cx:pt idx="1382">157000</cx:pt>
          <cx:pt idx="1383">112000</cx:pt>
          <cx:pt idx="1384">105000</cx:pt>
          <cx:pt idx="1385">125500</cx:pt>
          <cx:pt idx="1386">250000</cx:pt>
          <cx:pt idx="1387">136000</cx:pt>
          <cx:pt idx="1388">377500</cx:pt>
          <cx:pt idx="1389">131000</cx:pt>
          <cx:pt idx="1390">235000</cx:pt>
          <cx:pt idx="1391">124000</cx:pt>
          <cx:pt idx="1392">123000</cx:pt>
          <cx:pt idx="1393">163000</cx:pt>
          <cx:pt idx="1394">246578</cx:pt>
          <cx:pt idx="1395">281213</cx:pt>
          <cx:pt idx="1396">160000</cx:pt>
          <cx:pt idx="1397">137500</cx:pt>
          <cx:pt idx="1398">138000</cx:pt>
          <cx:pt idx="1399">137450</cx:pt>
          <cx:pt idx="1400">120000</cx:pt>
          <cx:pt idx="1401">193000</cx:pt>
          <cx:pt idx="1402">193879</cx:pt>
          <cx:pt idx="1403">282922</cx:pt>
          <cx:pt idx="1404">105000</cx:pt>
          <cx:pt idx="1405">275000</cx:pt>
          <cx:pt idx="1406">133000</cx:pt>
          <cx:pt idx="1407">112000</cx:pt>
          <cx:pt idx="1408">125500</cx:pt>
          <cx:pt idx="1409">215000</cx:pt>
          <cx:pt idx="1410">230000</cx:pt>
          <cx:pt idx="1411">140000</cx:pt>
          <cx:pt idx="1412">90000</cx:pt>
          <cx:pt idx="1413">257000</cx:pt>
          <cx:pt idx="1414">207000</cx:pt>
          <cx:pt idx="1415">175900</cx:pt>
          <cx:pt idx="1416">122500</cx:pt>
          <cx:pt idx="1417">340000</cx:pt>
          <cx:pt idx="1418">124000</cx:pt>
          <cx:pt idx="1419">223000</cx:pt>
          <cx:pt idx="1420">179900</cx:pt>
          <cx:pt idx="1421">127500</cx:pt>
          <cx:pt idx="1422">136500</cx:pt>
          <cx:pt idx="1423">274970</cx:pt>
          <cx:pt idx="1424">144000</cx:pt>
          <cx:pt idx="1425">142000</cx:pt>
          <cx:pt idx="1426">271000</cx:pt>
          <cx:pt idx="1427">140000</cx:pt>
          <cx:pt idx="1428">119000</cx:pt>
          <cx:pt idx="1429">182900</cx:pt>
          <cx:pt idx="1430">192140</cx:pt>
          <cx:pt idx="1431">143750</cx:pt>
          <cx:pt idx="1432">64500</cx:pt>
          <cx:pt idx="1433">186500</cx:pt>
          <cx:pt idx="1434">160000</cx:pt>
          <cx:pt idx="1435">174000</cx:pt>
          <cx:pt idx="1436">120500</cx:pt>
          <cx:pt idx="1437">394617</cx:pt>
          <cx:pt idx="1438">149700</cx:pt>
          <cx:pt idx="1439">197000</cx:pt>
          <cx:pt idx="1440">191000</cx:pt>
          <cx:pt idx="1441">149300</cx:pt>
          <cx:pt idx="1442">310000</cx:pt>
          <cx:pt idx="1443">121000</cx:pt>
          <cx:pt idx="1444">179600</cx:pt>
          <cx:pt idx="1445">129000</cx:pt>
          <cx:pt idx="1446">157900</cx:pt>
          <cx:pt idx="1447">240000</cx:pt>
          <cx:pt idx="1448">112000</cx:pt>
          <cx:pt idx="1449">92000</cx:pt>
          <cx:pt idx="1450">136000</cx:pt>
          <cx:pt idx="1451">287090</cx:pt>
          <cx:pt idx="1452">145000</cx:pt>
          <cx:pt idx="1453">84500</cx:pt>
          <cx:pt idx="1454">185000</cx:pt>
          <cx:pt idx="1455">175000</cx:pt>
          <cx:pt idx="1456">210000</cx:pt>
          <cx:pt idx="1457">266500</cx:pt>
          <cx:pt idx="1458">142125</cx:pt>
          <cx:pt idx="1459">147500</cx:pt>
        </cx:lvl>
      </cx:numDim>
    </cx:data>
  </cx:chartData>
  <cx:chart>
    <cx:title pos="t" align="ctr" overlay="0">
      <cx:tx>
        <cx:txData>
          <cx:v>Sale Price Frequency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500">
              <a:solidFill>
                <a:schemeClr val="tx1"/>
              </a:solidFill>
            </a:defRPr>
          </a:pPr>
          <a:r>
            <a:rPr lang="en-US" sz="1500" b="0" i="0" u="none" strike="noStrike" baseline="0" dirty="0">
              <a:solidFill>
                <a:schemeClr val="tx1"/>
              </a:solidFill>
              <a:latin typeface="+mj-lt"/>
            </a:rPr>
            <a:t>Sale Price Frequency Distribution</a:t>
          </a:r>
        </a:p>
      </cx:txPr>
    </cx:title>
    <cx:plotArea>
      <cx:plotAreaRegion>
        <cx:series layoutId="clusteredColumn" uniqueId="{631DAAC2-7295-C344-879A-53432D84F219}">
          <cx:tx>
            <cx:txData>
              <cx:f>'/Users/shannon/Documents/Thinkful/Capstone 2/[Capstone 2 fd histograms.xlsx]SalesPrice'!$A$1</cx:f>
              <cx:v>SalePrice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</cx:spPr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+mj-lt"/>
              </a:defRPr>
            </a:pPr>
            <a:endParaRPr lang="en-US" sz="900" b="0" i="0" u="none" strike="noStrike" baseline="0">
              <a:solidFill>
                <a:prstClr val="white">
                  <a:lumMod val="65000"/>
                  <a:lumOff val="35000"/>
                </a:prstClr>
              </a:solidFill>
              <a:latin typeface="+mj-lt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'/Users/shannon/Documents/Thinkful/Capstone 2/[Capstone 2 fd histograms.xlsx]SalesPrice'!$B$2:$B$1461</cx:f>
        <cx:lvl ptCount="1460" formatCode="General">
          <cx:pt idx="0">12.247694320220994</cx:pt>
          <cx:pt idx="1">12.109010932687042</cx:pt>
          <cx:pt idx="2">12.317166693035761</cx:pt>
          <cx:pt idx="3">11.849397701591441</cx:pt>
          <cx:pt idx="4">12.429216196844383</cx:pt>
          <cx:pt idx="5">11.870599909242044</cx:pt>
          <cx:pt idx="6">12.634603026569334</cx:pt>
          <cx:pt idx="7">12.206072645530174</cx:pt>
          <cx:pt idx="8">11.774520202658691</cx:pt>
          <cx:pt idx="9">11.678439903447801</cx:pt>
          <cx:pt idx="10">11.771436160121729</cx:pt>
          <cx:pt idx="11">12.751299696013497</cx:pt>
          <cx:pt idx="12">11.877568578558138</cx:pt>
          <cx:pt idx="13">12.540757571577291</cx:pt>
          <cx:pt idx="14">11.964001084330445</cx:pt>
          <cx:pt idx="15">11.790557201568507</cx:pt>
          <cx:pt idx="16">11.911701584927597</cx:pt>
          <cx:pt idx="17">11.407564949312402</cx:pt>
          <cx:pt idx="18">11.976659481202368</cx:pt>
          <cx:pt idx="19">11.842229212112828</cx:pt>
          <cx:pt idx="20">12.692503112461443</cx:pt>
          <cx:pt idx="21">11.845102777308561</cx:pt>
          <cx:pt idx="22">12.345834587905333</cx:pt>
          <cx:pt idx="23">11.774520202658691</cx:pt>
          <cx:pt idx="24">11.944707881395766</cx:pt>
          <cx:pt idx="25">12.454103912352162</cx:pt>
          <cx:pt idx="26">11.811547477460344</cx:pt>
          <cx:pt idx="27">12.631340380934517</cx:pt>
          <cx:pt idx="28">12.242886618652889</cx:pt>
          <cx:pt idx="29">11.134589024250317</cx:pt>
          <cx:pt idx="30">10.596634733096073</cx:pt>
          <cx:pt idx="31">11.914047823644255</cx:pt>
          <cx:pt idx="32">12.100156419938624</cx:pt>
          <cx:pt idx="33">12.016726473799254</cx:pt>
          <cx:pt idx="34">12.533576212168626</cx:pt>
          <cx:pt idx="35">12.641096555879882</cx:pt>
          <cx:pt idx="36">11.884489021402711</cx:pt>
          <cx:pt idx="37">11.938193200374572</cx:pt>
          <cx:pt idx="38">11.59910316121128</cx:pt>
          <cx:pt idx="39">11.314474526246391</cx:pt>
          <cx:pt idx="40">11.982929094215963</cx:pt>
          <cx:pt idx="41">12.043553716032399</cx:pt>
          <cx:pt idx="42">11.877568578558138</cx:pt>
          <cx:pt idx="43">11.777210959615614</cx:pt>
          <cx:pt idx="44">11.856515169360305</cx:pt>
          <cx:pt idx="45">12.675763725937609</cx:pt>
          <cx:pt idx="46">12.387085012375499</cx:pt>
          <cx:pt idx="47">12.428015476267865</cx:pt>
          <cx:pt idx="48">11.635143097694478</cx:pt>
          <cx:pt idx="49">11.751942365440728</cx:pt>
          <cx:pt idx="50">12.083905011555967</cx:pt>
          <cx:pt idx="51">11.648330101976432</cx:pt>
          <cx:pt idx="52">11.608235644774552</cx:pt>
          <cx:pt idx="53">12.860998613269921</cx:pt>
          <cx:pt idx="54">11.77528972943772</cx:pt>
          <cx:pt idx="55">12.103486056755072</cx:pt>
          <cx:pt idx="56">12.058152515453552</cx:pt>
          <cx:pt idx="57">12.188417710291453</cx:pt>
          <cx:pt idx="58">12.991753427493052</cx:pt>
          <cx:pt idx="59">11.735268696113669</cx:pt>
          <cx:pt idx="60">11.970350312009105</cx:pt>
          <cx:pt idx="61">11.522875795823397</cx:pt>
          <cx:pt idx="62">12.218495165528731</cx:pt>
          <cx:pt idx="63">11.849397701591441</cx:pt>
          <cx:pt idx="64">12.299107511497363</cx:pt>
          <cx:pt idx="65">12.666657052859417</cx:pt>
          <cx:pt idx="66">12.100712129872347</cx:pt>
          <cx:pt idx="67">12.328290278254423</cx:pt>
          <cx:pt idx="68">11.289781913656018</cx:pt>
          <cx:pt idx="69">12.323855681186558</cx:pt>
          <cx:pt idx="70">12.404923504275338</cx:pt>
          <cx:pt idx="71">11.771436160121729</cx:pt>
          <cx:pt idx="72">12.128111104060462</cx:pt>
          <cx:pt idx="73">11.883799128308773</cx:pt>
          <cx:pt idx="74">11.584315461056901</cx:pt>
          <cx:pt idx="75">11.418614785498987</cx:pt>
          <cx:pt idx="76">11.818570237796182</cx:pt>
          <cx:pt idx="77">11.751942365440728</cx:pt>
          <cx:pt idx="78">11.824079893607152</cx:pt>
          <cx:pt idx="79">11.608235644774552</cx:pt>
          <cx:pt idx="80">12.173032791451973</cx:pt>
          <cx:pt idx="81">11.941455846009388</cx:pt>
          <cx:pt idx="82">12.409013489526863</cx:pt>
          <cx:pt idx="83">11.747997587149712</cx:pt>
          <cx:pt idx="84">12.034691028774553</cx:pt>
          <cx:pt idx="85">12.468436909997665</cx:pt>
          <cx:pt idx="86">12.066810578196666</cx:pt>
          <cx:pt idx="87">12.010665849187564</cx:pt>
          <cx:pt idx="88">11.350406535472453</cx:pt>
          <cx:pt idx="89">11.724805824005728</cx:pt>
          <cx:pt idx="90">11.607326140391713</cx:pt>
          <cx:pt idx="91">11.498826540590727</cx:pt>
          <cx:pt idx="92">12.004568269319446</cx:pt>
          <cx:pt idx="93">11.804848531679264</cx:pt>
          <cx:pt idx="94">12.229545001715316</cx:pt>
          <cx:pt idx="95">12.128111104060462</cx:pt>
          <cx:pt idx="96">12.273731294003989</cx:pt>
          <cx:pt idx="97">11.458997122944673</cx:pt>
          <cx:pt idx="98">11.326595886778735</cx:pt>
          <cx:pt idx="99">11.76718001130949</cx:pt>
          <cx:pt idx="100">12.230765258120545</cx:pt>
          <cx:pt idx="101">12.089538829274222</cx:pt>
          <cx:pt idx="102">11.686576205316552</cx:pt>
          <cx:pt idx="103">12.200557464842063</cx:pt>
          <cx:pt idx="104">12.040608205802641</cx:pt>
          <cx:pt idx="105">12.429216196844383</cx:pt>
          <cx:pt idx="106">11.512925464970229</cx:pt>
          <cx:pt idx="107">11.652687407345388</cx:pt>
          <cx:pt idx="108">11.652687407345388</cx:pt>
          <cx:pt idx="109">12.154779351142624</cx:pt>
          <cx:pt idx="110">11.82700601127654</cx:pt>
          <cx:pt idx="111">12.100712129872347</cx:pt>
          <cx:pt idx="112">12.858319703517948</cx:pt>
          <cx:pt idx="113">12.287652632522597</cx:pt>
          <cx:pt idx="114">12.466511981588081</cx:pt>
          <cx:pt idx="115">12.078239274020289</cx:pt>
          <cx:pt idx="116">11.842229212112828</cx:pt>
          <cx:pt idx="117">11.951180395901384</cx:pt>
          <cx:pt idx="118">12.676076274775909</cx:pt>
          <cx:pt idx="119">12.007560729337492</cx:pt>
          <cx:pt idx="120">12.100712129872347</cx:pt>
          <cx:pt idx="121">11.512925464970229</cx:pt>
          <cx:pt idx="122">11.820410164718188</cx:pt>
          <cx:pt idx="123">11.94405831982697</cx:pt>
          <cx:pt idx="124">12.106252310247962</cx:pt>
          <cx:pt idx="125">11.344506813345266</cx:pt>
          <cx:pt idx="126">11.759785542901755</cx:pt>
          <cx:pt idx="127">11.373663397636721</cx:pt>
          <cx:pt idx="128">11.951180395901384</cx:pt>
          <cx:pt idx="129">11.918390573078392</cx:pt>
          <cx:pt idx="130">12.328290278254423</cx:pt>
          <cx:pt idx="131">12.404923504275338</cx:pt>
          <cx:pt idx="132">11.923378114589433</cx:pt>
          <cx:pt idx="133">12.301382825334498</cx:pt>
          <cx:pt idx="134">12.100712129872347</cx:pt>
          <cx:pt idx="135">12.066810578196666</cx:pt>
          <cx:pt idx="136">11.870599909242044</cx:pt>
          <cx:pt idx="137">12.049418835484797</cx:pt>
          <cx:pt idx="138">12.345834587905333</cx:pt>
          <cx:pt idx="139">12.352335152508426</cx:pt>
          <cx:pt idx="140">11.652687407345388</cx:pt>
          <cx:pt idx="141">12.468436909997665</cx:pt>
          <cx:pt idx="142">12.01974306733868</cx:pt>
          <cx:pt idx="143">12.225875272826354</cx:pt>
          <cx:pt idx="144">11.736069016284437</cx:pt>
          <cx:pt idx="145">11.77528972943772</cx:pt>
          <cx:pt idx="146">11.561715629139661</cx:pt>
          <cx:pt idx="147">12.312682380588432</cx:pt>
          <cx:pt idx="148">11.856515169360305</cx:pt>
          <cx:pt idx="149">11.652687407345388</cx:pt>
          <cx:pt idx="150">11.711776323715394</cx:pt>
          <cx:pt idx="151">12.827729194939907</cx:pt>
          <cx:pt idx="152">12.154779351142624</cx:pt>
          <cx:pt idx="153">12.367340793126296</cx:pt>
          <cx:pt idx="154">11.736069016284437</cx:pt>
          <cx:pt idx="155">11.277203131449159</cx:pt>
          <cx:pt idx="156">11.603679828238693</cx:pt>
          <cx:pt idx="157">12.504323669331189</cx:pt>
          <cx:pt idx="158">12.448626590364206</cx:pt>
          <cx:pt idx="159">12.676076274775909</cx:pt>
          <cx:pt idx="160">11.998433280751929</cx:pt>
          <cx:pt idx="161">12.929991484756872</cx:pt>
          <cx:pt idx="162">12.301382825334498</cx:pt>
          <cx:pt idx="163">11.544424132029599</cx:pt>
          <cx:pt idx="164">11.931635799828413</cx:pt>
          <cx:pt idx="165">11.755871643580617</cx:pt>
          <cx:pt idx="166">12.154779351142624</cx:pt>
          <cx:pt idx="167">12.693498620467778</cx:pt>
          <cx:pt idx="168">12.119969946476761</cx:pt>
          <cx:pt idx="169">12.337100907936577</cx:pt>
          <cx:pt idx="170">11.763684183317412</cx:pt>
          <cx:pt idx="171">12.2783933071098</cx:pt>
          <cx:pt idx="172">12.384218830913648</cx:pt>
          <cx:pt idx="173">12.0015054797889</cx:pt>
          <cx:pt idx="174">12.122691036591123</cx:pt>
          <cx:pt idx="175">12.400816722322686</cx:pt>
          <cx:pt idx="176">12.259613412458204</cx:pt>
          <cx:pt idx="177">12.058152515453552</cx:pt>
          <cx:pt idx="178">13.1260306447518</cx:pt>
          <cx:pt idx="179">11.512925464970229</cx:pt>
          <cx:pt idx="180">12.083905011555967</cx:pt>
          <cx:pt idx="181">12.206572520571825</cx:pt>
          <cx:pt idx="182">11.695247021764184</cx:pt>
          <cx:pt idx="183">12.206072645530174</cx:pt>
          <cx:pt idx="184">11.751942365440728</cx:pt>
          <cx:pt idx="185">13.071070083016778</cx:pt>
          <cx:pt idx="186">12.061046873479915</cx:pt>
          <cx:pt idx="187">11.813030057420567</cx:pt>
          <cx:pt idx="188">11.940393392554734</cx:pt>
          <cx:pt idx="189">12.563747089801989</cx:pt>
          <cx:pt idx="190">12.66032791780777</cx:pt>
          <cx:pt idx="191">12.122691036591123</cx:pt>
          <cx:pt idx="192">12.165250651009918</cx:pt>
          <cx:pt idx="193">11.77528972943772</cx:pt>
          <cx:pt idx="194">11.751942365440728</cx:pt>
          <cx:pt idx="195">11.908340237224891</cx:pt>
          <cx:pt idx="196">12.650348126203179</cx:pt>
          <cx:pt idx="197">12.367340793126296</cx:pt>
          <cx:pt idx="198">11.552146178123509</cx:pt>
          <cx:pt idx="199">12.524162674153336</cx:pt>
          <cx:pt idx="200">11.849397701591441</cx:pt>
          <cx:pt idx="201">12.052338545588132</cx:pt>
          <cx:pt idx="202">11.626254150277232</cx:pt>
          <cx:pt idx="203">11.911701584927597</cx:pt>
          <cx:pt idx="204">11.608235644774552</cx:pt>
          <cx:pt idx="205">12.103486056755072</cx:pt>
          <cx:pt idx="206">11.876873892875459</cx:pt>
          <cx:pt idx="207">11.856515169360305</cx:pt>
          <cx:pt idx="208">12.531772785169476</cx:pt>
          <cx:pt idx="209">11.884489021402711</cx:pt>
          <cx:pt idx="210">11.492722757652709</cx:pt>
          <cx:pt idx="211">12.133501952695338</cx:pt>
          <cx:pt idx="212">12.439871229831715</cx:pt>
          <cx:pt idx="213">11.957611286231675</cx:pt>
          <cx:pt idx="214">11.993807212363148</cx:pt>
          <cx:pt idx="215">11.80894766169701</cx:pt>
          <cx:pt idx="216">12.254862809699606</cx:pt>
          <cx:pt idx="217">11.580584113444043</cx:pt>
          <cx:pt idx="218">12.649154617209645</cx:pt>
          <cx:pt idx="219">12.027185185470501</cx:pt>
          <cx:pt idx="220">12.230277334226992</cx:pt>
          <cx:pt idx="221">12.206072645530174</cx:pt>
          <cx:pt idx="222">12.100156419938624</cx:pt>
          <cx:pt idx="223">11.48246625748552</cx:pt>
          <cx:pt idx="224">12.864240107194092</cx:pt>
          <cx:pt idx="225">11.626254150277232</cx:pt>
          <cx:pt idx="226">12.577636201962656</cx:pt>
          <cx:pt idx="227">11.571194373094205</cx:pt>
          <cx:pt idx="228">11.736069016284437</cx:pt>
          <cx:pt idx="229">12.167851432709975</cx:pt>
          <cx:pt idx="230">11.904967552746252</cx:pt>
          <cx:pt idx="231">12.90669184092882</cx:pt>
          <cx:pt idx="232">11.456355113481834</cx:pt>
          <cx:pt idx="233">11.761346823468706</cx:pt>
          <cx:pt idx="234">12.285345826424681</cx:pt>
          <cx:pt idx="235">11.401993904262946</cx:pt>
          <cx:pt idx="236">12.130810161029627</cx:pt>
          <cx:pt idx="237">12.178187442040638</cx:pt>
          <cx:pt idx="238">12.669806661762314</cx:pt>
          <cx:pt idx="239">11.635143097694478</cx:pt>
          <cx:pt idx="240">12.478006361013815</cx:pt>
          <cx:pt idx="241">11.612770799939945</cx:pt>
          <cx:pt idx="242">11.277203131449159</cx:pt>
          <cx:pt idx="243">11.695247021764184</cx:pt>
          <cx:pt idx="244">12.230765258120545</cx:pt>
          <cx:pt idx="245">12.394624752074764</cx:pt>
          <cx:pt idx="246">11.827736204810263</cx:pt>
          <cx:pt idx="247">11.849397701591441</cx:pt>
          <cx:pt idx="248">12.100712129872347</cx:pt>
          <cx:pt idx="249">12.531772785169476</cx:pt>
          <cx:pt idx="250">11.245046019814627</cx:pt>
          <cx:pt idx="251">12.367340793126296</cx:pt>
          <cx:pt idx="252">12.061046873479915</cx:pt>
          <cx:pt idx="253">11.970350312009105</cx:pt>
          <cx:pt idx="254">11.884489021402711</cx:pt>
          <cx:pt idx="255">12.345834587905333</cx:pt>
          <cx:pt idx="256">12.242886618652889</cx:pt>
          <cx:pt idx="257">12.301382825334498</cx:pt>
          <cx:pt idx="258">12.352335152508426</cx:pt>
          <cx:pt idx="259">11.48246625748552</cx:pt>
          <cx:pt idx="260">12.078239274020289</cx:pt>
          <cx:pt idx="261">12.528156144699286</cx:pt>
          <cx:pt idx="262">11.925035115797062</cx:pt>
          <cx:pt idx="263">11.77528972943772</cx:pt>
          <cx:pt idx="264">11.198214720130528</cx:pt>
          <cx:pt idx="265">12.075394321888057</cx:pt>
          <cx:pt idx="266">12.128111104060462</cx:pt>
          <cx:pt idx="267">12.097930486910471</cx:pt>
          <cx:pt idx="268">11.699405031912846</cx:pt>
          <cx:pt idx="269">11.904967552746252</cx:pt>
          <cx:pt idx="270">12.491251587763836</cx:pt>
          <cx:pt idx="271">12.394624752074764</cx:pt>
          <cx:pt idx="272">12.577636201962656</cx:pt>
          <cx:pt idx="273">11.842229212112828</cx:pt>
          <cx:pt idx="274">11.732060994886899</cx:pt>
          <cx:pt idx="275">12.230765258120545</cx:pt>
          <cx:pt idx="276">12.211060187041213</cx:pt>
          <cx:pt idx="277">11.856515169360305</cx:pt>
          <cx:pt idx="278">12.936751613811438</cx:pt>
          <cx:pt idx="279">12.165250651009918</cx:pt>
          <cx:pt idx="280">12.339291489316397</cx:pt>
          <cx:pt idx="281">12.128111104060462</cx:pt>
          <cx:pt idx="282">12.242886618652889</cx:pt>
          <cx:pt idx="283">12.407379502235209</cx:pt>
          <cx:pt idx="284">12.096257779522967</cx:pt>
          <cx:pt idx="285">12.011880916165731</cx:pt>
          <cx:pt idx="286">11.976659481202368</cx:pt>
          <cx:pt idx="287">11.385092093460344</cx:pt>
          <cx:pt idx="288">11.711776323715394</cx:pt>
          <cx:pt idx="289">11.941944326032129</cx:pt>
          <cx:pt idx="290">12.359780370124389</cx:pt>
          <cx:pt idx="291">11.819674600139235</cx:pt>
          <cx:pt idx="292">11.782952602183288</cx:pt>
          <cx:pt idx="293">12.367340793126296</cx:pt>
          <cx:pt idx="294">12.025749091398891</cx:pt>
          <cx:pt idx="295">11.867097278690842</cx:pt>
          <cx:pt idx="296">11.931635799828413</cx:pt>
          <cx:pt idx="297">12.384218830913648</cx:pt>
          <cx:pt idx="298">12.072541252905651</cx:pt>
          <cx:pt idx="299">11.973509872299472</cx:pt>
          <cx:pt idx="300">11.964001084330445</cx:pt>
          <cx:pt idx="301">12.495003937382387</cx:pt>
          <cx:pt idx="302">12.230765258120545</cx:pt>
          <cx:pt idx="303">11.917723684090689</cx:pt>
          <cx:pt idx="304">12.594730635321957</cx:pt>
          <cx:pt idx="305">12.631013530138995</cx:pt>
          <cx:pt idx="306">12.323855681186558</cx:pt>
          <cx:pt idx="307">11.401993904262946</cx:pt>
          <cx:pt idx="308">11.320553572322773</cx:pt>
          <cx:pt idx="309">12.793859310432293</cx:pt>
          <cx:pt idx="310">12.017330520933296</cx:pt>
          <cx:pt idx="311">11.790557201568507</cx:pt>
          <cx:pt idx="312">11.694413341015606</cx:pt>
          <cx:pt idx="313">12.834681304952548</cx:pt>
          <cx:pt idx="314">12.089538829274222</cx:pt>
          <cx:pt idx="315">12.146853285870202</cx:pt>
          <cx:pt idx="316">12.468436909997665</cx:pt>
          <cx:pt idx="317">12.506177237980511</cx:pt>
          <cx:pt idx="318">12.468436909997665</cx:pt>
          <cx:pt idx="319">12.141534124392603</cx:pt>
          <cx:pt idx="320">12.744444367796101</cx:pt>
          <cx:pt idx="321">12.777052192115912</cx:pt>
          <cx:pt idx="322">12.614865543731012</cx:pt>
          <cx:pt idx="323">11.745425111208464</cx:pt>
          <cx:pt idx="324">12.396693005138824</cx:pt>
          <cx:pt idx="325">11.373663397636721</cx:pt>
          <cx:pt idx="326">12.688498794774466</cx:pt>
          <cx:pt idx="327">11.886211674714158</cx:pt>
          <cx:pt idx="328">12.276065017350209</cx:pt>
          <cx:pt idx="329">11.264464105671729</cx:pt>
          <cx:pt idx="330">11.686878772093667</cx:pt>
          <cx:pt idx="331">11.842229212112828</cx:pt>
          <cx:pt idx="332">12.556729517143344</cx:pt>
          <cx:pt idx="333">12.240474072247506</cx:pt>
          <cx:pt idx="334">12.165250651009918</cx:pt>
          <cx:pt idx="335">12.341258918085241</cx:pt>
          <cx:pt idx="336">12.841129801965447</cx:pt>
          <cx:pt idx="337">12.273731294003989</cx:pt>
          <cx:pt idx="338">12.218495165528731</cx:pt>
          <cx:pt idx="339">11.951180395901384</cx:pt>
          <cx:pt idx="340">12.220468525813907</cx:pt>
          <cx:pt idx="341">11.314474526246391</cx:pt>
          <cx:pt idx="342">11.379394072345706</cx:pt>
          <cx:pt idx="343">12.491251587763836</cx:pt>
          <cx:pt idx="344">11.350406535472453</cx:pt>
          <cx:pt idx="345">11.850825253582627</cx:pt>
          <cx:pt idx="346">11.928340903931561</cx:pt>
          <cx:pt idx="347">11.967180737247824</cx:pt>
          <cx:pt idx="348">11.944707881395766</cx:pt>
          <cx:pt idx="349">12.988040814744458</cx:pt>
          <cx:pt idx="350">12.669998467265833</cx:pt>
          <cx:pt idx="351">12.154779351142624</cx:pt>
          <cx:pt idx="352">11.461632170582678</cx:pt>
          <cx:pt idx="353">11.570250531589497</cx:pt>
          <cx:pt idx="354">11.849397701591441</cx:pt>
          <cx:pt idx="355">12.086725887897607</cx:pt>
          <cx:pt idx="356">12.061046873479915</cx:pt>
          <cx:pt idx="357">11.805595078933049</cx:pt>
          <cx:pt idx="358">11.77528972943772</cx:pt>
          <cx:pt idx="359">12.542544882151386</cx:pt>
          <cx:pt idx="360">11.957611286231675</cx:pt>
          <cx:pt idx="361">11.884489021402711</cx:pt>
          <cx:pt idx="362">12.198544379109382</cx:pt>
          <cx:pt idx="363">11.678439903447801</cx:pt>
          <cx:pt idx="364">12.154779351142624</cx:pt>
          <cx:pt idx="365">11.898187865760873</cx:pt>
          <cx:pt idx="366">11.976659481202368</cx:pt>
          <cx:pt idx="367">12.013700752882718</cx:pt>
          <cx:pt idx="368">11.790557201568507</cx:pt>
          <cx:pt idx="369">11.99535161421452</cx:pt>
          <cx:pt idx="370">12.057572637211729</cx:pt>
          <cx:pt idx="371">11.808813773969108</cx:pt>
          <cx:pt idx="372">11.736069016284437</cx:pt>
          <cx:pt idx="373">11.719939634354555</cx:pt>
          <cx:pt idx="374">12.299107511497363</cx:pt>
          <cx:pt idx="375">11.018629143155449</cx:pt>
          <cx:pt idx="376">11.904967552746252</cx:pt>
          <cx:pt idx="377">12.736700896592344</cx:pt>
          <cx:pt idx="378">12.885202034321916</cx:pt>
          <cx:pt idx="379">12.095141084822892</cx:pt>
          <cx:pt idx="380">11.751942365440728</cx:pt>
          <cx:pt idx="381">12.142866569626381</cx:pt>
          <cx:pt idx="382">12.271392111650817</cx:pt>
          <cx:pt idx="383">11.238488619268468</cx:pt>
          <cx:pt idx="384">12.388394202324129</cx:pt>
          <cx:pt idx="385">12.165250651009918</cx:pt>
          <cx:pt idx="386">11.302204433654575</cx:pt>
          <cx:pt idx="387">11.736069016284437</cx:pt>
          <cx:pt idx="388">12.160028707028767</cx:pt>
          <cx:pt idx="389">12.962194625251508</cx:pt>
          <cx:pt idx="390">11.686878772093667</cx:pt>
          <cx:pt idx="391">12.2783933071098</cx:pt>
          <cx:pt idx="392">11.575900264131617</cx:pt>
          <cx:pt idx="393">11.512925464970229</cx:pt>
          <cx:pt idx="394">11.59910316121128</cx:pt>
          <cx:pt idx="395">11.76756768334381</cx:pt>
          <cx:pt idx="396">11.719939634354555</cx:pt>
          <cx:pt idx="397">12.040608205802641</cx:pt>
          <cx:pt idx="398">11.112447898373103</cx:pt>
          <cx:pt idx="399">12.392552212472792</cx:pt>
          <cx:pt idx="400">12.411052226216713</cx:pt>
          <cx:pt idx="401">12.013640144985491</cx:pt>
          <cx:pt idx="402">11.589886506106357</cx:pt>
          <cx:pt idx="403">12.460714863903755</cx:pt>
          <cx:pt idx="404">12.031719258385396</cx:pt>
          <cx:pt idx="405">11.918390573078392</cx:pt>
          <cx:pt idx="406">11.652687407345388</cx:pt>
          <cx:pt idx="407">12.083905011555967</cx:pt>
          <cx:pt idx="408">12.542544882151386</cx:pt>
          <cx:pt idx="409">12.735965332013389</cx:pt>
          <cx:pt idx="410">11.002099841204238</cx:pt>
          <cx:pt idx="411">11.884489021402711</cx:pt>
          <cx:pt idx="412">12.310432660854417</cx:pt>
          <cx:pt idx="413">11.652687407345388</cx:pt>
          <cx:pt idx="414">12.337100907936577</cx:pt>
          <cx:pt idx="415">12.106992367829498</cx:pt>
          <cx:pt idx="416">11.915051671812877</cx:pt>
          <cx:pt idx="417">12.384218830913648</cx:pt>
          <cx:pt idx="418">11.744037185933616</cx:pt>
          <cx:pt idx="419">11.863582336583399</cx:pt>
          <cx:pt idx="420">12.237086699059343</cx:pt>
          <cx:pt idx="421">12.2783933071098</cx:pt>
          <cx:pt idx="422">11.635143097694478</cx:pt>
          <cx:pt idx="423">12.66032791780777</cx:pt>
          <cx:pt idx="424">11.842229212112828</cx:pt>
          <cx:pt idx="425">11.813030057420567</cx:pt>
          <cx:pt idx="426">12.524526376648708</cx:pt>
          <cx:pt idx="427">11.59917655301345</cx:pt>
          <cx:pt idx="428">12.182804018590819</cx:pt>
          <cx:pt idx="429">12.072541252905651</cx:pt>
          <cx:pt idx="430">11.355101379776661</cx:pt>
          <cx:pt idx="431">11.288531131754366</cx:pt>
          <cx:pt idx="432">11.715866308966918</cx:pt>
          <cx:pt idx="433">12.106252310247962</cx:pt>
          <cx:pt idx="434">11.302204433654575</cx:pt>
          <cx:pt idx="435">12.26434155365415</cx:pt>
          <cx:pt idx="436">11.661345470088502</cx:pt>
          <cx:pt idx="437">11.686878772093667</cx:pt>
          <cx:pt idx="438">11.411446296020374</cx:pt>
          <cx:pt idx="439">11.608235644774552</cx:pt>
          <cx:pt idx="440">13.226723392728571</cx:pt>
          <cx:pt idx="441">11.678439903447801</cx:pt>
          <cx:pt idx="442">12.000891794590137</cx:pt>
          <cx:pt idx="443">12.058152515453552</cx:pt>
          <cx:pt idx="444">12.254862809699606</cx:pt>
          <cx:pt idx="445">11.755871643580617</cx:pt>
          <cx:pt idx="446">12.154779351142624</cx:pt>
          <cx:pt idx="447">12.205572520488492</cx:pt>
          <cx:pt idx="448">11.691071650353702</cx:pt>
          <cx:pt idx="449">11.695247021764184</cx:pt>
          <cx:pt idx="450">11.608235644774552</cx:pt>
          <cx:pt idx="451">12.542544882151386</cx:pt>
          <cx:pt idx="452">12.225875272826354</cx:pt>
          <cx:pt idx="453">12.254862809699606</cx:pt>
          <cx:pt idx="454">12.144197241812087</cx:pt>
          <cx:pt idx="455">12.075394321888057</cx:pt>
          <cx:pt idx="456">11.492722757652709</cx:pt>
          <cx:pt idx="457">12.4529327234617</cx:pt>
          <cx:pt idx="458">11.9891596439666</cx:pt>
          <cx:pt idx="459">11.608235644774552</cx:pt>
          <cx:pt idx="460">12.481561937216318</cx:pt>
          <cx:pt idx="461">11.951180395901384</cx:pt>
          <cx:pt idx="462">11.041048081342682</cx:pt>
          <cx:pt idx="463">12.147913731356642</cx:pt>
          <cx:pt idx="464">11.728036844587175</cx:pt>
          <cx:pt idx="465">12.093687514935382</cx:pt>
          <cx:pt idx="466">12.025749091398891</cx:pt>
          <cx:pt idx="467">11.894780707439258</cx:pt>
          <cx:pt idx="468">12.429216196844383</cx:pt>
          <cx:pt idx="469">12.138863895836725</cx:pt>
          <cx:pt idx="470">12.26434155365415</cx:pt>
          <cx:pt idx="471">12.154779351142624</cx:pt>
          <cx:pt idx="472">11.904967552746252</cx:pt>
          <cx:pt idx="473">12.994530005894443</cx:pt>
          <cx:pt idx="474">12.43320821811392</cx:pt>
          <cx:pt idx="475">11.794337924408413</cx:pt>
          <cx:pt idx="476">12.249610947544657</cx:pt>
          <cx:pt idx="477">12.847926531702569</cx:pt>
          <cx:pt idx="478">12.601487417784837</cx:pt>
          <cx:pt idx="479">11.401669829409995</cx:pt>
          <cx:pt idx="480">12.694652660348845</cx:pt>
          <cx:pt idx="481">12.832011076396668</cx:pt>
          <cx:pt idx="482">11.951180395901384</cx:pt>
          <cx:pt idx="483">12.007621706806335</cx:pt>
          <cx:pt idx="484">11.794337924408413</cx:pt>
          <cx:pt idx="485">11.898187865760873</cx:pt>
          <cx:pt idx="486">11.957611286231675</cx:pt>
          <cx:pt idx="487">12.072541252905651</cx:pt>
          <cx:pt idx="488">11.982929094215963</cx:pt>
          <cx:pt idx="489">11.362102575235644</cx:pt>
          <cx:pt idx="490">11.652687407345388</cx:pt>
          <cx:pt idx="491">11.798104407203891</cx:pt>
          <cx:pt idx="492">12.059803326028716</cx:pt>
          <cx:pt idx="493">11.951180395901384</cx:pt>
          <cx:pt idx="494">11.421906066583059</cx:pt>
          <cx:pt idx="495">10.460242108190519</cx:pt>
          <cx:pt idx="496">12.971540487669746</cx:pt>
          <cx:pt idx="497">12.122691036591123</cx:pt>
          <cx:pt idx="498">11.77528972943772</cx:pt>
          <cx:pt idx="499">11.695247021764184</cx:pt>
          <cx:pt idx="500">11.635143097694478</cx:pt>
          <cx:pt idx="501">12.331382836495621</cx:pt>
          <cx:pt idx="502">11.849397701591441</cx:pt>
          <cx:pt idx="503">12.574181967094569</cx:pt>
          <cx:pt idx="504">11.898187865760873</cx:pt>
          <cx:pt idx="505">11.732060994886899</cx:pt>
          <cx:pt idx="506">12.2783933071098</cx:pt>
          <cx:pt idx="507">12.246734627249063</cx:pt>
          <cx:pt idx="508">11.9891596439666</cx:pt>
          <cx:pt idx="509">11.732060994886899</cx:pt>
          <cx:pt idx="510">12.01309450854769</cx:pt>
          <cx:pt idx="511">12.219309648562168</cx:pt>
          <cx:pt idx="512">11.774520202658691</cx:pt>
          <cx:pt idx="513">11.805595078933049</cx:pt>
          <cx:pt idx="514">11.477298287327077</cx:pt>
          <cx:pt idx="515">12.906346868281233</cx:pt>
          <cx:pt idx="516">11.970350312009105</cx:pt>
          <cx:pt idx="517">12.487485104968359</cx:pt>
          <cx:pt idx="518">12.259613412458204</cx:pt>
          <cx:pt idx="519">12.363076394339839</cx:pt>
          <cx:pt idx="520">11.573550086786664</cx:pt>
          <cx:pt idx="521">11.918390573078392</cx:pt>
          <cx:pt idx="522">11.976659481202368</cx:pt>
          <cx:pt idx="523">12.126758838810447</cx:pt>
          <cx:pt idx="524">12.662706040212738</cx:pt>
          <cx:pt idx="525">12.078239274020289</cx:pt>
          <cx:pt idx="526">11.790557201568507</cx:pt>
          <cx:pt idx="527">13.008659261632127</cx:pt>
          <cx:pt idx="528">11.362102575235644</cx:pt>
          <cx:pt idx="529">12.209187788430318</cx:pt>
          <cx:pt idx="530">12.072541252905651</cx:pt>
          <cx:pt idx="531">11.759785542901755</cx:pt>
          <cx:pt idx="532">11.585246126549855</cx:pt>
          <cx:pt idx="533">10.578979797857352</cx:pt>
          <cx:pt idx="534">12.089538829274222</cx:pt>
          <cx:pt idx="535">11.585246126549855</cx:pt>
          <cx:pt idx="536">12.144197241812087</cx:pt>
          <cx:pt idx="537">11.619535200028487</cx:pt>
          <cx:pt idx="538">11.970350312009105</cx:pt>
          <cx:pt idx="539">12.513557345278134</cx:pt>
          <cx:pt idx="540">12.66032791780777</cx:pt>
          <cx:pt idx="541">12.421184025147118</cx:pt>
          <cx:pt idx="542">12.270220465353926</cx:pt>
          <cx:pt idx="543">11.798104407203891</cx:pt>
          <cx:pt idx="544">12.098849284742149</cx:pt>
          <cx:pt idx="545">12.341477282536376</cx:pt>
          <cx:pt idx="546">12.254862809699606</cx:pt>
          <cx:pt idx="547">11.771436160121729</cx:pt>
          <cx:pt idx="548">11.736069016284437</cx:pt>
          <cx:pt idx="549">12.479909311159902</cx:pt>
          <cx:pt idx="550">11.849397701591441</cx:pt>
          <cx:pt idx="551">11.630708500626612</cx:pt>
          <cx:pt idx="552">12.450977688625896</cx:pt>
          <cx:pt idx="553">11.589886506106357</cx:pt>
          <cx:pt idx="554">12.556729517143344</cx:pt>
          <cx:pt idx="555">11.635143097694478</cx:pt>
          <cx:pt idx="556">11.856515169360305</cx:pt>
          <cx:pt idx="557">11.589886506106357</cx:pt>
          <cx:pt idx="558">12.072541252905651</cx:pt>
          <cx:pt idx="559">12.363076394339839</cx:pt>
          <cx:pt idx="560">11.707669541762741</cx:pt>
          <cx:pt idx="561">12.043553716032399</cx:pt>
          <cx:pt idx="562">11.589886506106357</cx:pt>
          <cx:pt idx="563">12.128111104060462</cx:pt>
          <cx:pt idx="564">12.498742259492994</cx:pt>
          <cx:pt idx="565">11.759785542901755</cx:pt>
          <cx:pt idx="566">12.691580461311874</cx:pt>
          <cx:pt idx="567">12.273731294003989</cx:pt>
          <cx:pt idx="568">12.665394426429049</cx:pt>
          <cx:pt idx="569">11.820116003810051</cx:pt>
          <cx:pt idx="570">11.867798786962332</cx:pt>
          <cx:pt idx="571">11.695247021764184</cx:pt>
          <cx:pt idx="572">12.321630986164447</cx:pt>
          <cx:pt idx="573">12.043553716032399</cx:pt>
          <cx:pt idx="574">11.842229212112828</cx:pt>
          <cx:pt idx="575">11.682668239557323</cx:pt>
          <cx:pt idx="576">11.884489021402711</cx:pt>
          <cx:pt idx="577">12.010665849187564</cx:pt>
          <cx:pt idx="578">11.891361900690473</cx:pt>
          <cx:pt idx="579">11.786762130599957</cx:pt>
          <cx:pt idx="580">12.111212364506214</cx:pt>
          <cx:pt idx="581">12.442302200392747</cx:pt>
          <cx:pt idx="582">11.682668239557323</cx:pt>
          <cx:pt idx="583">12.691580461311874</cx:pt>
          <cx:pt idx="584">11.798104407203891</cx:pt>
          <cx:pt idx="585">12.820987977820545</cx:pt>
          <cx:pt idx="586">11.77528972943772</cx:pt>
          <cx:pt idx="587">11.827736204810263</cx:pt>
          <cx:pt idx="588">11.870599909242044</cx:pt>
          <cx:pt idx="589">11.283512300642423</cx:pt>
          <cx:pt idx="590">12.132964173709535</cx:pt>
          <cx:pt idx="591">13.021326833226556</cx:pt>
          <cx:pt idx="592">11.835008964139341</cx:pt>
          <cx:pt idx="593">11.849397701591441</cx:pt>
          <cx:pt idx="594">11.608235644774552</cx:pt>
          <cx:pt idx="595">12.672946381766982</cx:pt>
          <cx:pt idx="596">11.648365035864053</cx:pt>
          <cx:pt idx="597">12.176648984156691</cx:pt>
          <cx:pt idx="598">12.289954129510877</cx:pt>
          <cx:pt idx="599">11.925035115797062</cx:pt>
          <cx:pt idx="600">12.524526376648708</cx:pt>
          <cx:pt idx="601">11.856515169360305</cx:pt>
          <cx:pt idx="602">12.301382825334498</cx:pt>
          <cx:pt idx="603">11.925035115797062</cx:pt>
          <cx:pt idx="604">12.30591798049989</cx:pt>
          <cx:pt idx="605">12.230765258120545</cx:pt>
          <cx:pt idx="606">11.931635799828413</cx:pt>
          <cx:pt idx="607">12.323855681186558</cx:pt>
          <cx:pt idx="608">12.791356180214175</cx:pt>
          <cx:pt idx="609">11.682668239557323</cx:pt>
          <cx:pt idx="610">12.653958469522291</cx:pt>
          <cx:pt idx="611">11.904967552746252</cx:pt>
          <cx:pt idx="612">12.474189562487116</cx:pt>
          <cx:pt idx="613">11.898187865760873</cx:pt>
          <cx:pt idx="614">11.231887935237117</cx:pt>
          <cx:pt idx="615">11.831379196088763</cx:pt>
          <cx:pt idx="616">12.118333731222167</cx:pt>
          <cx:pt idx="617">11.566466231898259</cx:pt>
          <cx:pt idx="618">12.659734090733718</cx:pt>
          <cx:pt idx="619">12.628067055589549</cx:pt>
          <cx:pt idx="620">11.112447898373103</cx:pt>
          <cx:pt idx="621">12.388394202324129</cx:pt>
          <cx:pt idx="622">11.813030057420567</cx:pt>
          <cx:pt idx="623">12.034691028774553</cx:pt>
          <cx:pt idx="624">12.014609430818936</cx:pt>
          <cx:pt idx="625">11.982929094215963</cx:pt>
          <cx:pt idx="626">11.848683160653573</cx:pt>
          <cx:pt idx="627">11.938193200374572</cx:pt>
          <cx:pt idx="628">11.813030057420567</cx:pt>
          <cx:pt idx="629">12.034691028774553</cx:pt>
          <cx:pt idx="630">11.728036844587175</cx:pt>
          <cx:pt idx="631">12.25247901834433</cx:pt>
          <cx:pt idx="632">11.320553572322773</cx:pt>
          <cx:pt idx="633">11.845102777308561</cx:pt>
          <cx:pt idx="634">11.877568578558138</cx:pt>
          <cx:pt idx="635">12.206072645530174</cx:pt>
          <cx:pt idx="636">11.002099841204238</cx:pt>
          <cx:pt idx="637">11.440354772135393</cx:pt>
          <cx:pt idx="638">11.350406535472453</cx:pt>
          <cx:pt idx="639">12.485827127509431</cx:pt>
          <cx:pt idx="640">12.520883385370206</cx:pt>
          <cx:pt idx="641">12.328290278254423</cx:pt>
          <cx:pt idx="642">12.751299696013497</cx:pt>
          <cx:pt idx="643">11.931635799828413</cx:pt>
          <cx:pt idx="644">12.823628446539173</cx:pt>
          <cx:pt idx="645">11.872346634576987</cx:pt>
          <cx:pt idx="646">11.495779306135258</cx:pt>
          <cx:pt idx="647">11.951180395901384</cx:pt>
          <cx:pt idx="648">11.951180395901384</cx:pt>
          <cx:pt idx="649">11.344506813345266</cx:pt>
          <cx:pt idx="650">12.235388699864227</cx:pt>
          <cx:pt idx="651">11.589886506106357</cx:pt>
          <cx:pt idx="652">12.160028707028767</cx:pt>
          <cx:pt idx="653">11.813030057420567</cx:pt>
          <cx:pt idx="654">12.765688433465597</cx:pt>
          <cx:pt idx="655">11.385092093460344</cx:pt>
          <cx:pt idx="656">11.887931365593685</cx:pt>
          <cx:pt idx="657">11.911701584927597</cx:pt>
          <cx:pt idx="658">11.487607656985938</cx:pt>
          <cx:pt idx="659">12.025749091398891</cx:pt>
          <cx:pt idx="660">12.195517131590657</cx:pt>
          <cx:pt idx="661">12.904207367601158</cx:pt>
          <cx:pt idx="662">11.608235644774552</cx:pt>
          <cx:pt idx="663">11.831379196088763</cx:pt>
          <cx:pt idx="664">12.955127458028414</cx:pt>
          <cx:pt idx="665">12.348006141418841</cx:pt>
          <cx:pt idx="666">11.76756768334381</cx:pt>
          <cx:pt idx="667">12.173032791451973</cx:pt>
          <cx:pt idx="668">12.031719258385396</cx:pt>
          <cx:pt idx="669">11.831379196088763</cx:pt>
          <cx:pt idx="670">12.063932878369052</cx:pt>
          <cx:pt idx="671">11.54829260880752</cx:pt>
          <cx:pt idx="672">12.013700752882718</cx:pt>
          <cx:pt idx="673">12.458774999085929</cx:pt>
          <cx:pt idx="674">11.849397701591441</cx:pt>
          <cx:pt idx="675">11.908340237224891</cx:pt>
          <cx:pt idx="676">11.373663397636721</cx:pt>
          <cx:pt idx="677">11.603679828238693</cx:pt>
          <cx:pt idx="678">12.827992316801751</cx:pt>
          <cx:pt idx="679">11.763684183317412</cx:pt>
          <cx:pt idx="680">11.870599909242044</cx:pt>
          <cx:pt idx="681">11.979385322467598</cx:pt>
          <cx:pt idx="682">12.061046873479915</cx:pt>
          <cx:pt idx="683">12.560244459250788</cx:pt>
          <cx:pt idx="684">12.30591798049989</cx:pt>
          <cx:pt idx="685">12.242886618652889</cx:pt>
          <cx:pt idx="686">12.336552511980964</cx:pt>
          <cx:pt idx="687">11.910358401381128</cx:pt>
          <cx:pt idx="688">12.8790171187726</cx:pt>
          <cx:pt idx="689">12.17921519136029</cx:pt>
          <cx:pt idx="690">11.856515169360305</cx:pt>
          <cx:pt idx="691">13.534473028231162</cx:pt>
          <cx:pt idx="692">12.721885810807203</cx:pt>
          <cx:pt idx="693">11.594321103174222</cx:pt>
          <cx:pt idx="694">11.860054996065429</cx:pt>
          <cx:pt idx="695">12.078239274020289</cx:pt>
          <cx:pt idx="696">11.396391648714276</cx:pt>
          <cx:pt idx="697">11.72399643505017</cx:pt>
          <cx:pt idx="698">11.838625604609531</cx:pt>
          <cx:pt idx="699">12.185869938212655</cx:pt>
          <cx:pt idx="700">12.652359748158593</cx:pt>
          <cx:pt idx="701">11.849397701591441</cx:pt>
          <cx:pt idx="702">12.799175708864519</cx:pt>
          <cx:pt idx="703">11.849397701591441</cx:pt>
          <cx:pt idx="704">12.269047444691562</cx:pt>
          <cx:pt idx="705">10.915088464214607</cx:pt>
          <cx:pt idx="706">12.618182296357007</cx:pt>
          <cx:pt idx="707">12.445089546000673</cx:pt>
          <cx:pt idx="708">12.09815330331068</cx:pt>
          <cx:pt idx="709">11.607326140391713</cx:pt>
          <cx:pt idx="710">10.858998997563564</cx:pt>
          <cx:pt idx="711">11.540307141711446</cx:pt>
          <cx:pt idx="712">12.149502294041779</cx:pt>
          <cx:pt idx="713">11.76756768334381</cx:pt>
          <cx:pt idx="714">11.779128505744886</cx:pt>
          <cx:pt idx="715">12.013700752882718</cx:pt>
          <cx:pt idx="716">11.979799201207037</cx:pt>
          <cx:pt idx="717">11.964001084330445</cx:pt>
          <cx:pt idx="718">12.739637756265655</cx:pt>
          <cx:pt idx="719">11.763684183317412</cx:pt>
          <cx:pt idx="720">12.524526376648708</cx:pt>
          <cx:pt idx="721">11.870599909242044</cx:pt>
          <cx:pt idx="722">11.732060994886899</cx:pt>
          <cx:pt idx="723">11.813030057420567</cx:pt>
          <cx:pt idx="724">12.676076274775909</cx:pt>
          <cx:pt idx="725">11.699405031912846</cx:pt>
          <cx:pt idx="726">12.310432660854417</cx:pt>
          <cx:pt idx="727">12.178187442040638</cx:pt>
          <cx:pt idx="728">11.608235644774552</cx:pt>
          <cx:pt idx="729">11.542484267211773</cx:pt>
          <cx:pt idx="730">12.373703486914124</cx:pt>
          <cx:pt idx="731">12.141534124392603</cx:pt>
          <cx:pt idx="732">12.312682380588432</cx:pt>
          <cx:pt idx="733">11.786001385032646</cx:pt>
          <cx:pt idx="734">11.589886506106357</cx:pt>
          <cx:pt idx="735">12.0015054797889</cx:pt>
          <cx:pt idx="736">11.445716715276779</cx:pt>
          <cx:pt idx="737">12.387977448827787</cx:pt>
          <cx:pt idx="738">12.095141084822892</cx:pt>
          <cx:pt idx="739">12.154779351142624</cx:pt>
          <cx:pt idx="740">11.790557201568507</cx:pt>
          <cx:pt idx="741">11.863582336583399</cx:pt>
          <cx:pt idx="742">12.095141084822892</cx:pt>
          <cx:pt idx="743">12.072541252905651</cx:pt>
          <cx:pt idx="744">12.100712129872347</cx:pt>
          <cx:pt idx="745">12.610870864650634</cx:pt>
          <cx:pt idx="746">12.371587084007746</cx:pt>
          <cx:pt idx="747">12.491172637278908</cx:pt>
          <cx:pt idx="748">12.469974189316551</cx:pt>
          <cx:pt idx="749">11.492722757652709</cx:pt>
          <cx:pt idx="750">11.477298287327077</cx:pt>
          <cx:pt idx="751">11.99535161421452</cx:pt>
          <cx:pt idx="752">12.287652632522597</cx:pt>
          <cx:pt idx="753">12.526342907575106</cx:pt>
          <cx:pt idx="754">11.957611286231675</cx:pt>
          <cx:pt idx="755">12.058152515453552</cx:pt>
          <cx:pt idx="756">12.26434155365415</cx:pt>
          <cx:pt idx="757">11.976030352524807</cx:pt>
          <cx:pt idx="758">12.097373228606832</cx:pt>
          <cx:pt idx="759">12.577636201962656</cx:pt>
          <cx:pt idx="760">11.755871643580617</cx:pt>
          <cx:pt idx="761">11.512925464970229</cx:pt>
          <cx:pt idx="762">12.279323107269766</cx:pt>
          <cx:pt idx="763">12.727838209334498</cx:pt>
          <cx:pt idx="764">12.506177237980511</cx:pt>
          <cx:pt idx="765">12.484204257170104</cx:pt>
          <cx:pt idx="766">12.188417710291453</cx:pt>
          <cx:pt idx="767">11.982929094215963</cx:pt>
          <cx:pt idx="768">12.28690119819279</cx:pt>
          <cx:pt idx="769">13.195613839143922</cx:pt>
          <cx:pt idx="770">11.812289042195847</cx:pt>
          <cx:pt idx="771">11.532728092266408</cx:pt>
          <cx:pt idx="772">11.580584113444043</cx:pt>
          <cx:pt idx="773">11.648330101976432</cx:pt>
          <cx:pt idx="774">12.886641043883259</cx:pt>
          <cx:pt idx="775">11.99535161421452</cx:pt>
          <cx:pt idx="776">12.308177868467327</cx:pt>
          <cx:pt idx="777">11.867097278690842</cx:pt>
          <cx:pt idx="778">11.877568578558138</cx:pt>
          <cx:pt idx="779">11.813030057420567</cx:pt>
          <cx:pt idx="780">12.078239274020289</cx:pt>
          <cx:pt idx="781">12.077670930725649</cx:pt>
          <cx:pt idx="782">12.139398512262181</cx:pt>
          <cx:pt idx="783">12.016726473799254</cx:pt>
          <cx:pt idx="784">11.759785542901755</cx:pt>
          <cx:pt idx="785">11.992260421644849</cx:pt>
          <cx:pt idx="786">11.842229212112828</cx:pt>
          <cx:pt idx="787">12.358793732547838</cx:pt>
          <cx:pt idx="788">11.588960151246226</cx:pt>
          <cx:pt idx="789">12.141534124392603</cx:pt>
          <cx:pt idx="790">11.984178313616395</cx:pt>
          <cx:pt idx="791">11.896826395162552</cx:pt>
          <cx:pt idx="792">12.505399157576671</cx:pt>
          <cx:pt idx="793">12.323855681186558</cx:pt>
          <cx:pt idx="794">12.178187442040638</cx:pt>
          <cx:pt idx="795">12.049418835484797</cx:pt>
          <cx:pt idx="796">11.874090314181814</cx:pt>
          <cx:pt idx="797">11.608235644774552</cx:pt>
          <cx:pt idx="798">13.091904169919621</cx:pt>
          <cx:pt idx="799">12.072541252905651</cx:pt>
          <cx:pt idx="800">12.206072645530174</cx:pt>
          <cx:pt idx="801">11.607326140391713</cx:pt>
          <cx:pt idx="802">12.149502294041779</cx:pt>
          <cx:pt idx="803">13.275827535915461</cx:pt>
          <cx:pt idx="804">11.678439903447801</cx:pt>
          <cx:pt idx="805">12.33569641332368</cx:pt>
          <cx:pt idx="806">11.816726919301892</cx:pt>
          <cx:pt idx="807">12.317166693035761</cx:pt>
          <cx:pt idx="808">11.982616545377663</cx:pt>
          <cx:pt idx="809">11.571194373094205</cx:pt>
          <cx:pt idx="810">12.106252310247962</cx:pt>
          <cx:pt idx="811">11.881034786534624</cx:pt>
          <cx:pt idx="812">10.932981961904135</cx:pt>
          <cx:pt idx="813">11.969717200243734</cx:pt>
          <cx:pt idx="814">11.661345470088502</cx:pt>
          <cx:pt idx="815">12.323411137947407</cx:pt>
          <cx:pt idx="816">11.827736204810263</cx:pt>
          <cx:pt idx="817">12.509874099861838</cx:pt>
          <cx:pt idx="818">11.951180395901384</cx:pt>
          <cx:pt idx="819">12.319401330837177</cx:pt>
          <cx:pt idx="820">12.117241431823558</cx:pt>
          <cx:pt idx="821">11.440354772135393</cx:pt>
          <cx:pt idx="822">12.323855681186558</cx:pt>
          <cx:pt idx="823">11.845819880243557</cx:pt>
          <cx:pt idx="824">12.357075519066701</cx:pt>
          <cx:pt idx="825">12.860998613269921</cx:pt>
          <cx:pt idx="826">11.603679828238693</cx:pt>
          <cx:pt idx="827">12.149502294041779</cx:pt>
          <cx:pt idx="828">12.128111104060462</cx:pt>
          <cx:pt idx="829">11.900905258737373</cx:pt>
          <cx:pt idx="830">12.01974306733868</cx:pt>
          <cx:pt idx="831">11.925035115797062</cx:pt>
          <cx:pt idx="832">12.375815420117268</cx:pt>
          <cx:pt idx="833">12.025749091398891</cx:pt>
          <cx:pt idx="834">11.849040494943599</cx:pt>
          <cx:pt idx="835">11.759785542901755</cx:pt>
          <cx:pt idx="836">11.941455846009388</cx:pt>
          <cx:pt idx="837">11.512925464970229</cx:pt>
          <cx:pt idx="838">11.877568578558138</cx:pt>
          <cx:pt idx="839">11.779128505744886</cx:pt>
          <cx:pt idx="840">11.849397701591441</cx:pt>
          <cx:pt idx="841">11.967180737247824</cx:pt>
          <cx:pt idx="842">12.071969661006694</cx:pt>
          <cx:pt idx="843">11.856515169360305</cx:pt>
          <cx:pt idx="844">11.94405831982697</cx:pt>
          <cx:pt idx="845">12.049418835484797</cx:pt>
          <cx:pt idx="846">12.269047444691562</cx:pt>
          <cx:pt idx="847">11.801856756822442</cx:pt>
          <cx:pt idx="848">12.388394202324129</cx:pt>
          <cx:pt idx="849">12.138863895836725</cx:pt>
          <cx:pt idx="850">11.786762130599957</cx:pt>
          <cx:pt idx="851">12.2783933071098</cx:pt>
          <cx:pt idx="852">12.007621706806335</cx:pt>
          <cx:pt idx="853">11.970350312009105</cx:pt>
          <cx:pt idx="854">12.043553716032399</cx:pt>
          <cx:pt idx="855">11.751942365440728</cx:pt>
          <cx:pt idx="856">11.898187865760873</cx:pt>
          <cx:pt idx="857">12.066810578196666</cx:pt>
          <cx:pt idx="858">11.931635799828413</cx:pt>
          <cx:pt idx="859">12.429216196844383</cx:pt>
          <cx:pt idx="860">12.154516158615772</cx:pt>
          <cx:pt idx="861">11.786762130599957</cx:pt>
          <cx:pt idx="862">11.931635799828413</cx:pt>
          <cx:pt idx="863">11.794337924408413</cx:pt>
          <cx:pt idx="864">12.431533509799543</cx:pt>
          <cx:pt idx="865">11.908340237224891</cx:pt>
          <cx:pt idx="866">12.424806488355683</cx:pt>
          <cx:pt idx="867">11.76756768334381</cx:pt>
          <cx:pt idx="868">12.037653993905211</cx:pt>
          <cx:pt idx="869">12.371587084007746</cx:pt>
          <cx:pt idx="870">11.603679828238693</cx:pt>
          <cx:pt idx="871">12.208569525728761</cx:pt>
          <cx:pt idx="872">11.661345470088502</cx:pt>
          <cx:pt idx="873">11.798104407203891</cx:pt>
          <cx:pt idx="874">11.104957226643945</cx:pt>
          <cx:pt idx="875">12.623061104072981</cx:pt>
          <cx:pt idx="876">11.792449349720545</cx:pt>
          <cx:pt idx="877">12.765688433465597</cx:pt>
          <cx:pt idx="878">11.904967552746252</cx:pt>
          <cx:pt idx="879">11.824079893607152</cx:pt>
          <cx:pt idx="880">11.964001084330445</cx:pt>
          <cx:pt idx="881">12.141534124392603</cx:pt>
          <cx:pt idx="882">12.089538829274222</cx:pt>
          <cx:pt idx="883">11.682668239557323</cx:pt>
          <cx:pt idx="884">11.512925464970229</cx:pt>
          <cx:pt idx="885">12.703509032177148</cx:pt>
          <cx:pt idx="886">11.884489021402711</cx:pt>
          <cx:pt idx="887">11.816726919301892</cx:pt>
          <cx:pt idx="888">12.498742259492994</cx:pt>
          <cx:pt idx="889">11.915051671812877</cx:pt>
          <cx:pt idx="890">11.719126295554126</cx:pt>
          <cx:pt idx="891">12.058152515453552</cx:pt>
          <cx:pt idx="892">11.947949375319936</cx:pt>
          <cx:pt idx="893">12.013700752882718</cx:pt>
          <cx:pt idx="894">11.685684782260491</cx:pt>
          <cx:pt idx="895">11.849397701591441</cx:pt>
          <cx:pt idx="896">11.575900264131617</cx:pt>
          <cx:pt idx="897">11.870271183889114</cx:pt>
          <cx:pt idx="898">13.323926946863102</cx:pt>
          <cx:pt idx="899">11.813030057420567</cx:pt>
          <cx:pt idx="900">11.608235644774552</cx:pt>
          <cx:pt idx="901">11.938193200374572</cx:pt>
          <cx:pt idx="902">12.100712129872347</cx:pt>
          <cx:pt idx="903">12.388394202324129</cx:pt>
          <cx:pt idx="904">11.740061037553975</cx:pt>
          <cx:pt idx="905">11.759785542901755</cx:pt>
          <cx:pt idx="906">12.449018824140563</cx:pt>
          <cx:pt idx="907">12.429216196844383</cx:pt>
          <cx:pt idx="908">11.782952602183288</cx:pt>
          <cx:pt idx="909">12.066810578196666</cx:pt>
          <cx:pt idx="910">11.946654038351252</cx:pt>
          <cx:pt idx="911">11.874090314181814</cx:pt>
          <cx:pt idx="912">11.385092093460344</cx:pt>
          <cx:pt idx="913">11.884489021402711</cx:pt>
          <cx:pt idx="914">12.065274916913605</cx:pt>
          <cx:pt idx="915">11.225243392518447</cx:pt>
          <cx:pt idx="916">10.47194980911048</cx:pt>
          <cx:pt idx="917">11.813030057420567</cx:pt>
          <cx:pt idx="918">12.380025952653611</cx:pt>
          <cx:pt idx="919">12.081076155355488</cx:pt>
          <cx:pt idx="920">12.211060187041213</cx:pt>
          <cx:pt idx="921">11.890676734510876</cx:pt>
          <cx:pt idx="922">12.043494890772815</cx:pt>
          <cx:pt idx="923">12.170445467887022</cx:pt>
          <cx:pt idx="924">12.242886618652889</cx:pt>
          <cx:pt idx="925">12.072541252905651</cx:pt>
          <cx:pt idx="926">12.560244459250788</cx:pt>
          <cx:pt idx="927">12.078239274020289</cx:pt>
          <cx:pt idx="928">12.373703486914124</cx:pt>
          <cx:pt idx="929">12.310432660854417</cx:pt>
          <cx:pt idx="930">12.211060187041213</cx:pt>
          <cx:pt idx="931">11.67419361256635</cx:pt>
          <cx:pt idx="932">12.676076274775909</cx:pt>
          <cx:pt idx="933">12.154779351142624</cx:pt>
          <cx:pt idx="934">12.396693005138824</cx:pt>
          <cx:pt idx="935">11.288531131754366</cx:pt>
          <cx:pt idx="936">12.127570417375216</cx:pt>
          <cx:pt idx="937">12.441144767709657</cx:pt>
          <cx:pt idx="938">12.38755635142507</cx:pt>
          <cx:pt idx="939">12.406561506279576</cx:pt>
          <cx:pt idx="940">11.924372644755941</cx:pt>
          <cx:pt idx="941">12.273731294003989</cx:pt>
          <cx:pt idx="942">11.918390573078392</cx:pt>
          <cx:pt idx="943">11.870599909242044</cx:pt>
          <cx:pt idx="944">11.831379196088763</cx:pt>
          <cx:pt idx="945">11.735268696113669</cx:pt>
          <cx:pt idx="946">11.870599909242044</cx:pt>
          <cx:pt idx="947">12.506177237980511</cx:pt>
          <cx:pt idx="948">12.167851432709975</cx:pt>
          <cx:pt idx="949">12.193493863323313</cx:pt>
          <cx:pt idx="950">11.76756768334381</cx:pt>
          <cx:pt idx="951">11.694413341015606</cx:pt>
          <cx:pt idx="952">11.804848531679264</cx:pt>
          <cx:pt idx="953">12.05524975579559</cx:pt>
          <cx:pt idx="954">11.755871643580617</cx:pt>
          <cx:pt idx="955">11.884489021402711</cx:pt>
          <cx:pt idx="956">11.728036844587175</cx:pt>
          <cx:pt idx="957">11.790557201568507</cx:pt>
          <cx:pt idx="958">12.128111104060462</cx:pt>
          <cx:pt idx="959">11.951180395901384</cx:pt>
          <cx:pt idx="960">11.665646551987892</cx:pt>
          <cx:pt idx="961">12.513557345278134</cx:pt>
          <cx:pt idx="962">11.951180395901384</cx:pt>
          <cx:pt idx="963">12.384218830913648</cx:pt>
          <cx:pt idx="964">12.277928082630602</cx:pt>
          <cx:pt idx="965">12.09458226949681</cx:pt>
          <cx:pt idx="966">11.982929094215963</cx:pt>
          <cx:pt idx="967">11.813030057420567</cx:pt>
          <cx:pt idx="968">10.542706391070517</cx:pt>
          <cx:pt idx="969">11.849397701591441</cx:pt>
          <cx:pt idx="970">11.813030057420567</cx:pt>
          <cx:pt idx="971">12.061046873479915</cx:pt>
          <cx:pt idx="972">11.507912923146684</cx:pt>
          <cx:pt idx="973">12.111761966058932</cx:pt>
          <cx:pt idx="974">12.028738630247258</cx:pt>
          <cx:pt idx="975">12.013700752882718</cx:pt>
          <cx:pt idx="976">11.356271654924852</cx:pt>
          <cx:pt idx="977">12.205572520488492</cx:pt>
          <cx:pt idx="978">11.608235644774552</cx:pt>
          <cx:pt idx="979">11.842229212112828</cx:pt>
          <cx:pt idx="980">12.091783499128047</cx:pt>
          <cx:pt idx="981">12.724866438945341</cx:pt>
          <cx:pt idx="982">11.982272628789678</cx:pt>
          <cx:pt idx="983">12.452542022147879</cx:pt>
          <cx:pt idx="984">11.744037185933616</cx:pt>
          <cx:pt idx="985">11.736069016284437</cx:pt>
          <cx:pt idx="986">11.669929213779893</cx:pt>
          <cx:pt idx="987">12.88712700173598</cx:pt>
          <cx:pt idx="988">12.180754837545884</cx:pt>
          <cx:pt idx="989">12.190959007720126</cx:pt>
          <cx:pt idx="990">12.759957758756611</cx:pt>
          <cx:pt idx="991">12.031719258385396</cx:pt>
          <cx:pt idx="992">12.138863895836725</cx:pt>
          <cx:pt idx="993">12.066235700342375</cx:pt>
          <cx:pt idx="994">12.729320789294722</cx:pt>
          <cx:pt idx="995">11.708492248514204</cx:pt>
          <cx:pt idx="996">11.824079893607152</cx:pt>
          <cx:pt idx="997">12.128111104060462</cx:pt>
          <cx:pt idx="998">11.418614785498987</cx:pt>
          <cx:pt idx="999">12.235631447771718</cx:pt>
          <cx:pt idx="1000">11.314474526246391</cx:pt>
          <cx:pt idx="1001">11.362102575235644</cx:pt>
          <cx:pt idx="1002">12.354492650648448</cx:pt>
          <cx:pt idx="1003">11.827042533619087</cx:pt>
          <cx:pt idx="1004">12.106252310247962</cx:pt>
          <cx:pt idx="1005">11.917723684090689</cx:pt>
          <cx:pt idx="1006">12.004568269319446</cx:pt>
          <cx:pt idx="1007">11.385092093460344</cx:pt>
          <cx:pt idx="1008">12.388394202324129</cx:pt>
          <cx:pt idx="1009">11.532728092266408</cx:pt>
          <cx:pt idx="1010">11.813030057420567</cx:pt>
          <cx:pt idx="1011">11.512925464970229</cx:pt>
          <cx:pt idx="1012">12.013700752882718</cx:pt>
          <cx:pt idx="1013">11.350406535472453</cx:pt>
          <cx:pt idx="1014">11.688558033613386</cx:pt>
          <cx:pt idx="1015">12.332705296463539</cx:pt>
          <cx:pt idx="1016">12.220961258023925</cx:pt>
          <cx:pt idx="1017">12.141534124392603</cx:pt>
          <cx:pt idx="1018">11.982929094215963</cx:pt>
          <cx:pt idx="1019">12.27134527214637</cx:pt>
          <cx:pt idx="1020">12.078239274020289</cx:pt>
          <cx:pt idx="1021">12.175613438045465</cx:pt>
          <cx:pt idx="1022">11.373663397636721</cx:pt>
          <cx:pt idx="1023">12.160028707028767</cx:pt>
          <cx:pt idx="1024">12.567237494741757</cx:pt>
          <cx:pt idx="1025">11.630708500626612</cx:pt>
          <cx:pt idx="1026">12.028738630247258</cx:pt>
          <cx:pt idx="1027">12.588190652108505</cx:pt>
          <cx:pt idx="1028">11.561715629139661</cx:pt>
          <cx:pt idx="1029">11.678439903447801</cx:pt>
          <cx:pt idx="1030">11.982929094215963</cx:pt>
          <cx:pt idx="1031">12.190959007720126</cx:pt>
          <cx:pt idx="1032">12.644327576461329</cx:pt>
          <cx:pt idx="1033">12.345834587905333</cx:pt>
          <cx:pt idx="1034">11.693161515273161</cx:pt>
          <cx:pt idx="1035">11.33857207782545</cx:pt>
          <cx:pt idx="1036">12.661913960963405</cx:pt>
          <cx:pt idx="1037">12.567237494741757</cx:pt>
          <cx:pt idx="1038">11.48246625748552</cx:pt>
          <cx:pt idx="1039">11.289781913656018</cx:pt>
          <cx:pt idx="1040">11.951180395901384</cx:pt>
          <cx:pt idx="1041">12.061046873479915</cx:pt>
          <cx:pt idx="1042">12.185869938212655</cx:pt>
          <cx:pt idx="1043">12.477167914377556</cx:pt>
          <cx:pt idx="1044">12.535376392672774</cx:pt>
          <cx:pt idx="1045">11.84653646931041</cx:pt>
          <cx:pt idx="1046">13.229567991666638</cx:pt>
          <cx:pt idx="1047">11.884489021402711</cx:pt>
          <cx:pt idx="1048">11.652687407345388</cx:pt>
          <cx:pt idx="1049">11.349229372299439</cx:pt>
          <cx:pt idx="1050">12.080991165908294</cx:pt>
          <cx:pt idx="1051">12.206777397134413</cx:pt>
          <cx:pt idx="1052">12.013700752882718</cx:pt>
          <cx:pt idx="1053">11.881034786534624</cx:pt>
          <cx:pt idx="1054">12.449018824140563</cx:pt>
          <cx:pt idx="1055">12.100712129872347</cx:pt>
          <cx:pt idx="1056">12.132695175725399</cx:pt>
          <cx:pt idx="1057">12.421184025147118</cx:pt>
          <cx:pt idx="1058">12.721885810807203</cx:pt>
          <cx:pt idx="1059">12.301382825334498</cx:pt>
          <cx:pt idx="1060">12.271392111650817</cx:pt>
          <cx:pt idx="1061">11.302204433654575</cx:pt>
          <cx:pt idx="1062">11.407564949312402</cx:pt>
          <cx:pt idx="1063">11.612770799939945</cx:pt>
          <cx:pt idx="1064">11.944707881395766</cx:pt>
          <cx:pt idx="1065">12.70076888736628</cx:pt>
          <cx:pt idx="1066">12.089538829274222</cx:pt>
          <cx:pt idx="1067">12.031123843065632</cx:pt>
          <cx:pt idx="1068">11.927680619985486</cx:pt>
          <cx:pt idx="1069">11.813030057420567</cx:pt>
          <cx:pt idx="1070">11.813030057420567</cx:pt>
          <cx:pt idx="1071">11.944707881395766</cx:pt>
          <cx:pt idx="1072">11.424094251263613</cx:pt>
          <cx:pt idx="1073">11.979799201207037</cx:pt>
          <cx:pt idx="1074">12.175613438045465</cx:pt>
          <cx:pt idx="1075">12.299107511497363</cx:pt>
          <cx:pt idx="1076">12.043553716032399</cx:pt>
          <cx:pt idx="1077">11.840789327054841</cx:pt>
          <cx:pt idx="1078">11.956970055045868</cx:pt>
          <cx:pt idx="1079">11.744037185933616</cx:pt>
          <cx:pt idx="1080">11.884489021402711</cx:pt>
          <cx:pt idx="1081">11.798104407203891</cx:pt>
          <cx:pt idx="1082">12.165250651009918</cx:pt>
          <cx:pt idx="1083">11.982929094215963</cx:pt>
          <cx:pt idx="1084">12.141534124392603</cx:pt>
          <cx:pt idx="1085">11.898187865760873</cx:pt>
          <cx:pt idx="1086">11.332601910838946</cx:pt>
          <cx:pt idx="1087">12.437184366493561</cx:pt>
          <cx:pt idx="1088">11.831379196088763</cx:pt>
          <cx:pt idx="1089">12.190959007720126</cx:pt>
          <cx:pt idx="1090">11.439278924801929</cx:pt>
          <cx:pt idx="1091">11.982929094215963</cx:pt>
          <cx:pt idx="1092">11.824079893607152</cx:pt>
          <cx:pt idx="1093">11.891361900690473</cx:pt>
          <cx:pt idx="1094">11.76756768334381</cx:pt>
          <cx:pt idx="1095">12.08069081199846</cx:pt>
          <cx:pt idx="1096">11.751942365440728</cx:pt>
          <cx:pt idx="1097">12.043553716032399</cx:pt>
          <cx:pt idx="1098">11.759785542901755</cx:pt>
          <cx:pt idx="1099">11.964001084330445</cx:pt>
          <cx:pt idx="1100">11.002099841204238</cx:pt>
          <cx:pt idx="1101">11.691071650353702</cx:pt>
          <cx:pt idx="1102">11.813030057420567</cx:pt>
          <cx:pt idx="1103">11.979799201207037</cx:pt>
          <cx:pt idx="1104">11.571194373094205</cx:pt>
          <cx:pt idx="1105">12.691580461311874</cx:pt>
          <cx:pt idx="1106">12.100156419938624</cx:pt>
          <cx:pt idx="1107">12.523525876315125</cx:pt>
          <cx:pt idx="1108">12.106252310247962</cx:pt>
          <cx:pt idx="1109">12.542544882151386</cx:pt>
          <cx:pt idx="1110">12.144197241812087</cx:pt>
          <cx:pt idx="1111">12.230765258120545</cx:pt>
          <cx:pt idx="1112">11.774520202658691</cx:pt>
          <cx:pt idx="1113">11.809319478024031</cx:pt>
          <cx:pt idx="1114">11.669929213779893</cx:pt>
          <cx:pt idx="1115">12.669806661762314</cx:pt>
          <cx:pt idx="1116">12.123234367221169</cx:pt>
          <cx:pt idx="1117">11.77528972943772</cx:pt>
          <cx:pt idx="1118">11.849397701591441</cx:pt>
          <cx:pt idx="1119">11.803353763090035</cx:pt>
          <cx:pt idx="1120">11.681824001432043</cx:pt>
          <cx:pt idx="1121">12.26857785088157</cx:pt>
          <cx:pt idx="1122">11.626254150277232</cx:pt>
          <cx:pt idx="1123">11.678439903447801</cx:pt>
          <cx:pt idx="1124">12.007011764731921</cx:pt>
          <cx:pt idx="1125">11.652687407345388</cx:pt>
          <cx:pt idx="1126">12.066810578196666</cx:pt>
          <cx:pt idx="1127">12.464583340681674</cx:pt>
          <cx:pt idx="1128">12.2783933071098</cx:pt>
          <cx:pt idx="1129">11.849397701591441</cx:pt>
          <cx:pt idx="1130">11.813030057420567</cx:pt>
          <cx:pt idx="1131">11.445716715276779</cx:pt>
          <cx:pt idx="1132">11.67419361256635</cx:pt>
          <cx:pt idx="1133">12.386308695833106</cx:pt>
          <cx:pt idx="1134">12.037653993905211</cx:pt>
          <cx:pt idx="1135">11.532728092266408</cx:pt>
          <cx:pt idx="1136">11.686878772093667</cx:pt>
          <cx:pt idx="1137">11.451050061252142</cx:pt>
          <cx:pt idx="1138">12.185869938212655</cx:pt>
          <cx:pt idx="1139">11.877568578558138</cx:pt>
          <cx:pt idx="1140">11.842229212112828</cx:pt>
          <cx:pt idx="1141">12.193493863323313</cx:pt>
          <cx:pt idx="1142">12.959538518762063</cx:pt>
          <cx:pt idx="1143">11.289781913656018</cx:pt>
          <cx:pt idx="1144">11.289781913656018</cx:pt>
          <cx:pt idx="1145">11.911701584927597</cx:pt>
          <cx:pt idx="1146">12.100712129872347</cx:pt>
          <cx:pt idx="1147">12.069680020624618</cx:pt>
          <cx:pt idx="1148">11.66907414746016</cx:pt>
          <cx:pt idx="1149">11.870599909242044</cx:pt>
          <cx:pt idx="1150">11.728036844587175</cx:pt>
          <cx:pt idx="1151">11.917723684090689</cx:pt>
          <cx:pt idx="1152">12.345834587905333</cx:pt>
          <cx:pt idx="1153">11.699405031912846</cx:pt>
          <cx:pt idx="1154">12.215032386901646</cx:pt>
          <cx:pt idx="1155">12.292250341771226</cx:pt>
          <cx:pt idx="1156">12.100156419938624</cx:pt>
          <cx:pt idx="1157">12.345834587905333</cx:pt>
          <cx:pt idx="1158">12.367885325692589</cx:pt>
          <cx:pt idx="1159">12.128111104060462</cx:pt>
          <cx:pt idx="1160">11.891361900690473</cx:pt>
          <cx:pt idx="1161">12.319401330837177</cx:pt>
          <cx:pt idx="1162">11.76756768334381</cx:pt>
          <cx:pt idx="1163">11.598726943661342</cx:pt>
          <cx:pt idx="1164">12.175613438045465</cx:pt>
          <cx:pt idx="1165">12.359523080243038</cx:pt>
          <cx:pt idx="1166">12.41044104151805</cx:pt>
          <cx:pt idx="1167">12.061046873479915</cx:pt>
          <cx:pt idx="1168">12.367340793126296</cx:pt>
          <cx:pt idx="1169">13.345506928718539</cx:pt>
          <cx:pt idx="1170">12.049418835484797</cx:pt>
          <cx:pt idx="1171">12.0015054797889</cx:pt>
          <cx:pt idx="1172">12.05466819137094</cx:pt>
          <cx:pt idx="1173">12.208569525728761</cx:pt>
          <cx:pt idx="1174">12.384218830913648</cx:pt>
          <cx:pt idx="1175">12.560244459250788</cx:pt>
          <cx:pt idx="1176">11.691071650353702</cx:pt>
          <cx:pt idx="1177">11.652687407345388</cx:pt>
          <cx:pt idx="1178">11.95053502640496</cx:pt>
          <cx:pt idx="1179">11.440354772135393</cx:pt>
          <cx:pt idx="1180">12.429216196844383</cx:pt>
          <cx:pt idx="1181">12.880291816204601</cx:pt>
          <cx:pt idx="1182">13.521139497361697</cx:pt>
          <cx:pt idx="1183">11.695247021764184</cx:pt>
          <cx:pt idx="1184">12.137258329529814</cx:pt>
          <cx:pt idx="1185">11.560762794384388</cx:pt>
          <cx:pt idx="1186">11.461632170582678</cx:pt>
          <cx:pt idx="1187">12.476099782743233</cx:pt>
          <cx:pt idx="1188">12.180754837545884</cx:pt>
          <cx:pt idx="1189">12.149502294041779</cx:pt>
          <cx:pt idx="1190">12.031719258385396</cx:pt>
          <cx:pt idx="1191">12.066810578196666</cx:pt>
          <cx:pt idx="1192">11.736069016284437</cx:pt>
          <cx:pt idx="1193">12.013700752882718</cx:pt>
          <cx:pt idx="1194">11.970350312009105</cx:pt>
          <cx:pt idx="1195">12.078239274020289</cx:pt>
          <cx:pt idx="1196">12.297785453453374</cx:pt>
          <cx:pt idx="1197">11.877568578558138</cx:pt>
          <cx:pt idx="1198">12.089538829274222</cx:pt>
          <cx:pt idx="1199">11.904967552746252</cx:pt>
          <cx:pt idx="1200">11.661776411702583</cx:pt>
          <cx:pt idx="1201">12.195517131590657</cx:pt>
          <cx:pt idx="1202">11.669929213779893</cx:pt>
          <cx:pt idx="1203">12.269047444691562</cx:pt>
          <cx:pt idx="1204">11.941455846009388</cx:pt>
          <cx:pt idx="1205">12.513189630620563</cx:pt>
          <cx:pt idx="1206">11.580584113444043</cx:pt>
          <cx:pt idx="1207">12.206072645530174</cx:pt>
          <cx:pt idx="1208">11.849397701591441</cx:pt>
          <cx:pt idx="1209">12.577636201962656</cx:pt>
          <cx:pt idx="1210">12.149502294041779</cx:pt>
          <cx:pt idx="1211">12.007621706806335</cx:pt>
          <cx:pt idx="1212">11.635143097694478</cx:pt>
          <cx:pt idx="1213">11.884489021402711</cx:pt>
          <cx:pt idx="1214">11.809319478024031</cx:pt>
          <cx:pt idx="1215">11.736069016284437</cx:pt>
          <cx:pt idx="1216">11.626254150277232</cx:pt>
          <cx:pt idx="1217">12.343466568968994</cx:pt>
          <cx:pt idx="1218">11.296012463406655</cx:pt>
          <cx:pt idx="1219">11.424094251263613</cx:pt>
          <cx:pt idx="1220">11.652687407345388</cx:pt>
          <cx:pt idx="1221">11.805595078933049</cx:pt>
          <cx:pt idx="1222">11.870599909242044</cx:pt>
          <cx:pt idx="1223">11.834284063781393</cx:pt>
          <cx:pt idx="1224">12.122691036591123</cx:pt>
          <cx:pt idx="1225">11.884489021402711</cx:pt>
          <cx:pt idx="1226">12.273731294003989</cx:pt>
          <cx:pt idx="1227">11.898187865760873</cx:pt>
          <cx:pt idx="1228">12.813917896253697</cx:pt>
          <cx:pt idx="1229">11.751942365440728</cx:pt>
          <cx:pt idx="1230">12.154779351142624</cx:pt>
          <cx:pt idx="1231">11.794337924408413</cx:pt>
          <cx:pt idx="1232">11.53076538309856</cx:pt>
          <cx:pt idx="1233">11.863582336583399</cx:pt>
          <cx:pt idx="1234">11.77528972943772</cx:pt>
          <cx:pt idx="1235">11.841415931849784</cx:pt>
          <cx:pt idx="1236">12.075394321888057</cx:pt>
          <cx:pt idx="1237">12.180754837545884</cx:pt>
          <cx:pt idx="1238">11.867097278690842</cx:pt>
          <cx:pt idx="1239">12.490875577231112</cx:pt>
          <cx:pt idx="1240">12.323411137947407</cx:pt>
          <cx:pt idx="1241">12.422505731952896</cx:pt>
          <cx:pt idx="1242">12.043553716032399</cx:pt>
          <cx:pt idx="1243">13.049792684569493</cx:pt>
          <cx:pt idx="1244">12.345834587905333</cx:pt>
          <cx:pt idx="1245">12.089538829274222</cx:pt>
          <cx:pt idx="1246">12.136186518066006</cx:pt>
          <cx:pt idx="1247">12.042965307660024</cx:pt>
          <cx:pt idx="1248">11.771436160121729</cx:pt>
          <cx:pt idx="1249">11.686878772093667</cx:pt>
          <cx:pt idx="1250">12.404923504275338</cx:pt>
          <cx:pt idx="1251">12.053795210084596</cx:pt>
          <cx:pt idx="1252">11.77528972943772</cx:pt>
          <cx:pt idx="1253">12.591335046320818</cx:pt>
          <cx:pt idx="1254">12.016122061571728</cx:pt>
          <cx:pt idx="1255">11.755871643580617</cx:pt>
          <cx:pt idx="1256">12.616525295149378</cx:pt>
          <cx:pt idx="1257">11.511924964636645</cx:pt>
          <cx:pt idx="1258">12.154779351142624</cx:pt>
          <cx:pt idx="1259">11.925035115797062</cx:pt>
          <cx:pt idx="1260">12.106252310247962</cx:pt>
          <cx:pt idx="1261">11.766792188927278</cx:pt>
          <cx:pt idx="1262">11.992260421644849</cx:pt>
          <cx:pt idx="1263">12.103486056755072</cx:pt>
          <cx:pt idx="1264">12.106252310247962</cx:pt>
          <cx:pt idx="1265">12.122147410592412</cx:pt>
          <cx:pt idx="1266">11.711776323715394</cx:pt>
          <cx:pt idx="1267">12.84397135185964</cx:pt>
          <cx:pt idx="1268">12.850554654108839</cx:pt>
          <cx:pt idx="1269">11.877568578558138</cx:pt>
          <cx:pt idx="1270">12.468436909997665</cx:pt>
          <cx:pt idx="1271">12.132156962580005</cx:pt>
          <cx:pt idx="1272">11.827736204810263</cx:pt>
          <cx:pt idx="1273">12.083905011555967</cx:pt>
          <cx:pt idx="1274">11.842229212112828</cx:pt>
          <cx:pt idx="1275">11.827736204810263</cx:pt>
          <cx:pt idx="1276">11.99535161421452</cx:pt>
          <cx:pt idx="1277">12.195517131590657</cx:pt>
          <cx:pt idx="1278">12.375815420117268</cx:pt>
          <cx:pt idx="1279">11.133128103610641</cx:pt>
          <cx:pt idx="1280">12.332705296463539</cx:pt>
          <cx:pt idx="1281">12.100712129872347</cx:pt>
          <cx:pt idx="1282">11.921718363171067</cx:pt>
          <cx:pt idx="1283">11.842229212112828</cx:pt>
          <cx:pt idx="1284">12.037653993905211</cx:pt>
          <cx:pt idx="1285">11.794337924408413</cx:pt>
          <cx:pt idx="1286">11.870599909242044</cx:pt>
          <cx:pt idx="1287">12.154779351142624</cx:pt>
          <cx:pt idx="1288">12.535376392672774</cx:pt>
          <cx:pt idx="1289">12.546109948315882</cx:pt>
          <cx:pt idx="1290">12.103486056755072</cx:pt>
          <cx:pt idx="1291">11.691071650353702</cx:pt>
          <cx:pt idx="1292">11.585246126549855</cx:pt>
          <cx:pt idx="1293">12.000891794590137</cx:pt>
          <cx:pt idx="1294">11.652687407345388</cx:pt>
          <cx:pt idx="1295">11.838625604609531</cx:pt>
          <cx:pt idx="1296">11.951180395901384</cx:pt>
          <cx:pt idx="1297">11.849397701591441</cx:pt>
          <cx:pt idx="1298">11.982929094215963</cx:pt>
          <cx:pt idx="1299">11.944707881395766</cx:pt>
          <cx:pt idx="1300">12.323855681186558</cx:pt>
          <cx:pt idx="1301">12.086725887897607</cx:pt>
          <cx:pt idx="1302">12.577636201962656</cx:pt>
          <cx:pt idx="1303">12.354492650648448</cx:pt>
          <cx:pt idx="1304">11.77528972943772</cx:pt>
          <cx:pt idx="1305">12.691580461311874</cx:pt>
          <cx:pt idx="1306">12.218495165528731</cx:pt>
          <cx:pt idx="1307">11.835008964139341</cx:pt>
          <cx:pt idx="1308">11.898187865760873</cx:pt>
          <cx:pt idx="1309">12.096257779522967</cx:pt>
          <cx:pt idx="1310">12.721885810807203</cx:pt>
          <cx:pt idx="1311">12.220961258023925</cx:pt>
          <cx:pt idx="1312">12.618182296357007</cx:pt>
          <cx:pt idx="1313">12.716402146247475</cx:pt>
          <cx:pt idx="1314">11.686878772093667</cx:pt>
          <cx:pt idx="1315">12.239990863733635</cx:pt>
          <cx:pt idx="1316">12.596400426884427</cx:pt>
          <cx:pt idx="1317">12.249610947544657</cx:pt>
          <cx:pt idx="1318">12.524526376648708</cx:pt>
          <cx:pt idx="1319">11.617285480294472</cx:pt>
          <cx:pt idx="1320">11.960811288962345</cx:pt>
          <cx:pt idx="1321">11.191341840842766</cx:pt>
          <cx:pt idx="1322">12.154779351142624</cx:pt>
          <cx:pt idx="1323">11.320553572322773</cx:pt>
          <cx:pt idx="1324">11.898187865760873</cx:pt>
          <cx:pt idx="1325">10.915088464214607</cx:pt>
          <cx:pt idx="1326">11.277203131449159</cx:pt>
          <cx:pt idx="1327">11.779128505744886</cx:pt>
          <cx:pt idx="1328">12.4529327234617</cx:pt>
          <cx:pt idx="1329">12.081076155355488</cx:pt>
          <cx:pt idx="1330">12.332705296463539</cx:pt>
          <cx:pt idx="1331">11.794337924408413</cx:pt>
          <cx:pt idx="1332">11.512925464970229</cx:pt>
          <cx:pt idx="1333">11.740061037553975</cx:pt>
          <cx:pt idx="1334">11.736069016284437</cx:pt>
          <cx:pt idx="1335">12.031123843065632</cx:pt>
          <cx:pt idx="1336">11.813030057420567</cx:pt>
          <cx:pt idx="1337">10.868568448579715</cx:pt>
          <cx:pt idx="1338">12.206072645530174</cx:pt>
          <cx:pt idx="1339">11.763684183317412</cx:pt>
          <cx:pt idx="1340">11.719939634354555</cx:pt>
          <cx:pt idx="1341">11.951180395901384</cx:pt>
          <cx:pt idx="1342">12.339291489316397</cx:pt>
          <cx:pt idx="1343">12.083905011555967</cx:pt>
          <cx:pt idx="1344">11.956553034172742</cx:pt>
          <cx:pt idx="1345">11.594505451962652</cx:pt>
          <cx:pt idx="1346">12.478006361013815</cx:pt>
          <cx:pt idx="1347">12.554836882168736</cx:pt>
          <cx:pt idx="1348">12.2783933071098</cx:pt>
          <cx:pt idx="1349">11.711776323715394</cx:pt>
          <cx:pt idx="1350">12.206072645530174</cx:pt>
          <cx:pt idx="1351">12.049418835484797</cx:pt>
          <cx:pt idx="1352">11.812289042195847</cx:pt>
          <cx:pt idx="1353">12.923912438680491</cx:pt>
          <cx:pt idx="1354">12.367340793126296</cx:pt>
          <cx:pt idx="1355">12.043553716032399</cx:pt>
          <cx:pt idx="1356">11.608235644774552</cx:pt>
          <cx:pt idx="1357">11.917723684090689</cx:pt>
          <cx:pt idx="1358">12.086725887897607</cx:pt>
          <cx:pt idx="1359">12.66032791780777</cx:pt>
          <cx:pt idx="1360">12.149502294041779</cx:pt>
          <cx:pt idx="1361">12.468436909997665</cx:pt>
          <cx:pt idx="1362">11.560762794384388</cx:pt>
          <cx:pt idx="1363">11.963567869487337</cx:pt>
          <cx:pt idx="1364">11.87862357740665</cx:pt>
          <cx:pt idx="1365">12.283033686666302</cx:pt>
          <cx:pt idx="1366">12.170445467887022</cx:pt>
          <cx:pt idx="1367">11.751942365440728</cx:pt>
          <cx:pt idx="1368">11.877568578558138</cx:pt>
          <cx:pt idx="1369">12.354492650648448</cx:pt>
          <cx:pt idx="1370">11.561715629139661</cx:pt>
          <cx:pt idx="1371">12.016726473799254</cx:pt>
          <cx:pt idx="1372">12.521977676925694</cx:pt>
          <cx:pt idx="1373">13.053013299269535</cx:pt>
          <cx:pt idx="1374">12.429216196844383</cx:pt>
          <cx:pt idx="1375">12.384218830913648</cx:pt>
          <cx:pt idx="1376">11.418614785498987</cx:pt>
          <cx:pt idx="1377">11.669929213779893</cx:pt>
          <cx:pt idx="1378">11.326595886778735</cx:pt>
          <cx:pt idx="1379">12.028738630247258</cx:pt>
          <cx:pt idx="1380">10.976782033219948</cx:pt>
          <cx:pt idx="1381">12.377922902456833</cx:pt>
          <cx:pt idx="1382">11.964001084330445</cx:pt>
          <cx:pt idx="1383">11.626254150277232</cx:pt>
          <cx:pt idx="1384">11.561715629139661</cx:pt>
          <cx:pt idx="1385">11.740061037553975</cx:pt>
          <cx:pt idx="1386">12.429216196844383</cx:pt>
          <cx:pt idx="1387">11.820410164718188</cx:pt>
          <cx:pt idx="1388">12.841325847671216</cx:pt>
          <cx:pt idx="1389">11.782952602183288</cx:pt>
          <cx:pt idx="1390">12.367340793126296</cx:pt>
          <cx:pt idx="1391">11.728036844587175</cx:pt>
          <cx:pt idx="1392">11.719939634354555</cx:pt>
          <cx:pt idx="1393">12.0015054797889</cx:pt>
          <cx:pt idx="1394">12.415433652431746</cx:pt>
          <cx:pt idx="1395">12.54686766829102</cx:pt>
          <cx:pt idx="1396">11.982929094215963</cx:pt>
          <cx:pt idx="1397">11.831379196088763</cx:pt>
          <cx:pt idx="1398">11.835008964139341</cx:pt>
          <cx:pt idx="1399">11.831015493593391</cx:pt>
          <cx:pt idx="1400">11.695247021764184</cx:pt>
          <cx:pt idx="1401">12.170445467887022</cx:pt>
          <cx:pt idx="1402">12.174989532116426</cx:pt>
          <cx:pt idx="1403">12.552926520261092</cx:pt>
          <cx:pt idx="1404">11.561715629139661</cx:pt>
          <cx:pt idx="1405">12.524526376648708</cx:pt>
          <cx:pt idx="1406">11.798104407203891</cx:pt>
          <cx:pt idx="1407">11.626254150277232</cx:pt>
          <cx:pt idx="1408">11.740061037553975</cx:pt>
          <cx:pt idx="1409">12.2783933071098</cx:pt>
          <cx:pt idx="1410">12.345834587905333</cx:pt>
          <cx:pt idx="1411">11.849397701591441</cx:pt>
          <cx:pt idx="1412">11.407564949312402</cx:pt>
          <cx:pt idx="1413">12.456831363877356</cx:pt>
          <cx:pt idx="1414">12.240474072247506</cx:pt>
          <cx:pt idx="1415">12.077670930725649</cx:pt>
          <cx:pt idx="1416">11.715866308966918</cx:pt>
          <cx:pt idx="1417">12.736700896592344</cx:pt>
          <cx:pt idx="1418">11.728036844587175</cx:pt>
          <cx:pt idx="1419">12.314927050442256</cx:pt>
          <cx:pt idx="1420">12.100156419938624</cx:pt>
          <cx:pt idx="1421">11.755871643580617</cx:pt>
          <cx:pt idx="1422">11.824079893607152</cx:pt>
          <cx:pt idx="1423">12.524417279788771</cx:pt>
          <cx:pt idx="1424">11.877568578558138</cx:pt>
          <cx:pt idx="1425">11.863582336583399</cx:pt>
          <cx:pt idx="1426">12.509874099861838</cx:pt>
          <cx:pt idx="1427">11.849397701591441</cx:pt>
          <cx:pt idx="1428">11.686878772093667</cx:pt>
          <cx:pt idx="1429">12.116694834378958</cx:pt>
          <cx:pt idx="1430">12.16597955196373</cx:pt>
          <cx:pt idx="1431">11.875830958659597</cx:pt>
          <cx:pt idx="1432">11.074420502783864</cx:pt>
          <cx:pt idx="1433">12.136186518066006</cx:pt>
          <cx:pt idx="1434">11.982929094215963</cx:pt>
          <cx:pt idx="1435">12.066810578196666</cx:pt>
          <cx:pt idx="1436">11.699405031912846</cx:pt>
          <cx:pt idx="1437">12.885670953244288</cx:pt>
          <cx:pt idx="1438">11.916388570407721</cx:pt>
          <cx:pt idx="1439">12.190959007720126</cx:pt>
          <cx:pt idx="1440">12.160028707028767</cx:pt>
          <cx:pt idx="1441">11.913712983527281</cx:pt>
          <cx:pt idx="1442">12.644327576461329</cx:pt>
          <cx:pt idx="1443">11.703545824578878</cx:pt>
          <cx:pt idx="1444">12.098487434850236</cx:pt>
          <cx:pt idx="1445">11.76756768334381</cx:pt>
          <cx:pt idx="1446">11.969717200243734</cx:pt>
          <cx:pt idx="1447">12.388394202324129</cx:pt>
          <cx:pt idx="1448">11.626254150277232</cx:pt>
          <cx:pt idx="1449">11.429543856031177</cx:pt>
          <cx:pt idx="1450">11.820410164718188</cx:pt>
          <cx:pt idx="1451">12.567551034433226</cx:pt>
          <cx:pt idx="1452">11.884489021402711</cx:pt>
          <cx:pt idx="1453">11.344506813345266</cx:pt>
          <cx:pt idx="1454">12.128111104060462</cx:pt>
          <cx:pt idx="1455">12.072541252905651</cx:pt>
          <cx:pt idx="1456">12.254862809699606</cx:pt>
          <cx:pt idx="1457">12.493129522588037</cx:pt>
          <cx:pt idx="1458">11.864462231052837</cx:pt>
          <cx:pt idx="1459">11.901583454762012</cx:pt>
        </cx:lvl>
      </cx:numDim>
    </cx:data>
  </cx:chartData>
  <cx:chart>
    <cx:title pos="t" align="ctr" overlay="0">
      <cx:tx>
        <cx:txData>
          <cx:v>Ln Sale Price Frequency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500" b="0" i="0" u="none" strike="noStrike" baseline="0" dirty="0">
              <a:solidFill>
                <a:schemeClr val="tx1"/>
              </a:solidFill>
              <a:latin typeface="+mj-lt"/>
            </a:rPr>
            <a:t>Ln Sale Price Frequency Distribution</a:t>
          </a:r>
        </a:p>
      </cx:txPr>
    </cx:title>
    <cx:plotArea>
      <cx:plotAreaRegion>
        <cx:series layoutId="clusteredColumn" uniqueId="{27EDAACA-9670-FF45-B891-85E1F2D26A07}">
          <cx:tx>
            <cx:txData>
              <cx:f>'/Users/shannon/Documents/Thinkful/Capstone 2/[Capstone 2 fd histograms.xlsx]SalesPrice'!$B$1</cx:f>
              <cx:v>Ln(SalePrice)</cx:v>
            </cx:txData>
          </cx:tx>
          <cx:spPr>
            <a:solidFill>
              <a:schemeClr val="accent4">
                <a:lumMod val="40000"/>
                <a:lumOff val="60000"/>
              </a:schemeClr>
            </a:solidFill>
          </cx:spPr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+mj-lt"/>
              </a:defRPr>
            </a:pPr>
            <a:endParaRPr lang="en-US" sz="900" b="0" i="0" u="none" strike="noStrike" baseline="0">
              <a:solidFill>
                <a:prstClr val="white">
                  <a:lumMod val="65000"/>
                  <a:lumOff val="35000"/>
                </a:prstClr>
              </a:solidFill>
              <a:latin typeface="+mj-lt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B65E5-04B6-584C-966A-DD5D03104607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5B3A3-0CA5-B347-A15C-CE4F620E3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3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use-prices-advanced-regression-techniques/data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https://www.kaggle.com/c/house-prices-advanced-regression-techniques/data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test variables' samples are approximately normally distributed. Given the sample size, the distribution of sample means will be approximately normal according to the Central Limit Theorem.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4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Housing crisis (late ‘07)</a:t>
            </a:r>
          </a:p>
          <a:p>
            <a:pPr algn="l"/>
            <a:r>
              <a:rPr lang="en-US" sz="1200" dirty="0"/>
              <a:t>The Great Recession (late ‘08)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3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Controlling for: </a:t>
            </a:r>
          </a:p>
          <a:p>
            <a:r>
              <a:rPr lang="en-US" sz="2300" dirty="0"/>
              <a:t>The Average Home</a:t>
            </a:r>
          </a:p>
          <a:p>
            <a:endParaRPr lang="en-US" sz="2300" dirty="0"/>
          </a:p>
          <a:p>
            <a:pPr marL="342900" indent="-342900">
              <a:buFontTx/>
              <a:buChar char="-"/>
            </a:pPr>
            <a:r>
              <a:rPr lang="en-US" sz="2300" dirty="0"/>
              <a:t>1-story and 2-story homes with 1-6 bedrooms, 1 kitchen, no pool and no </a:t>
            </a:r>
            <a:r>
              <a:rPr lang="en-US" sz="2300" dirty="0" err="1"/>
              <a:t>misc</a:t>
            </a:r>
            <a:r>
              <a:rPr lang="en-US" sz="2300" dirty="0"/>
              <a:t> feature. Average lot area is 10,505 sq ft after excluding frontage on 3 sides of property and </a:t>
            </a:r>
            <a:r>
              <a:rPr lang="en-US" sz="2300" dirty="0" err="1"/>
              <a:t>cul</a:t>
            </a:r>
            <a:r>
              <a:rPr lang="en-US" sz="2300" dirty="0"/>
              <a:t>-da-sac</a:t>
            </a:r>
          </a:p>
          <a:p>
            <a:pPr marL="342900" indent="-342900">
              <a:buFontTx/>
              <a:buChar char="-"/>
            </a:pPr>
            <a:r>
              <a:rPr lang="en-US" sz="2300" dirty="0"/>
              <a:t>Brick &amp; tile, cinder block, or poured concrete foundation, paved street and driveway, no alley, regular or slightly irregular shape of property, near flat/level contour and gentle slope, hip or gable roofs with standard (composite single), all public utilities with typical functionalities, and normal proximity condition.</a:t>
            </a:r>
          </a:p>
          <a:p>
            <a:pPr marL="342900" indent="-342900">
              <a:buFontTx/>
              <a:buChar char="-"/>
            </a:pPr>
            <a:r>
              <a:rPr lang="en-US" sz="2300" dirty="0"/>
              <a:t>Quality and condition are Average – Excellent.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3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www.bloomberg.com</a:t>
            </a:r>
            <a:r>
              <a:rPr lang="en-US" dirty="0"/>
              <a:t>/news/articles/2015-06-22/here-are-the-15-cities-that-have-done-the-best-and-the-worst-since-the-recession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slight decrease in housing prices in 2008 is not significant at any meaningful level of confidence.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63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B3A3-0CA5-B347-A15C-CE4F620E3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8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3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0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9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4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7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9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72AF2-A87A-6148-AD3D-FADA99D1CC0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07C95-4B0A-FA45-B0A2-842F48CB4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1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use-prices-advanced-regression-techniques/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14/relationships/chartEx" Target="../charts/chartEx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oing through the Data Science Process and the Ames, IA Housing Dataset |  by Roy Kim | Medium">
            <a:extLst>
              <a:ext uri="{FF2B5EF4-FFF2-40B4-BE49-F238E27FC236}">
                <a16:creationId xmlns:a16="http://schemas.microsoft.com/office/drawing/2014/main" id="{444C063E-C2DE-614B-A683-2C4096D2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23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BBE57-1562-FD40-839F-A5EE735AE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902" y="1681655"/>
            <a:ext cx="11036233" cy="1828308"/>
          </a:xfrm>
        </p:spPr>
        <p:txBody>
          <a:bodyPr>
            <a:normAutofit/>
          </a:bodyPr>
          <a:lstStyle/>
          <a:p>
            <a:r>
              <a:rPr lang="en-US" sz="4500" dirty="0"/>
              <a:t>Hypothesis Testing: House Prices in Ames, Iowa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61F4A-644A-964B-B0D6-242BCE13C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i="1" dirty="0">
                <a:latin typeface="+mj-lt"/>
              </a:rPr>
              <a:t>The Great Recession, Year Built &amp; Remodelled, Neighborhood</a:t>
            </a:r>
          </a:p>
        </p:txBody>
      </p:sp>
    </p:spTree>
    <p:extLst>
      <p:ext uri="{BB962C8B-B14F-4D97-AF65-F5344CB8AC3E}">
        <p14:creationId xmlns:p14="http://schemas.microsoft.com/office/powerpoint/2010/main" val="2566364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F64E-9832-8841-8F67-08192818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enough evidence of price difference of finished and unfinished basement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79629E-4DD5-1C48-BD50-717E4D2C6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88402"/>
              </p:ext>
            </p:extLst>
          </p:nvPr>
        </p:nvGraphicFramePr>
        <p:xfrm>
          <a:off x="681318" y="2175921"/>
          <a:ext cx="3450067" cy="3276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767">
                  <a:extLst>
                    <a:ext uri="{9D8B030D-6E8A-4147-A177-3AD203B41FA5}">
                      <a16:colId xmlns:a16="http://schemas.microsoft.com/office/drawing/2014/main" val="2360562437"/>
                    </a:ext>
                  </a:extLst>
                </a:gridCol>
                <a:gridCol w="863915">
                  <a:extLst>
                    <a:ext uri="{9D8B030D-6E8A-4147-A177-3AD203B41FA5}">
                      <a16:colId xmlns:a16="http://schemas.microsoft.com/office/drawing/2014/main" val="3157169871"/>
                    </a:ext>
                  </a:extLst>
                </a:gridCol>
                <a:gridCol w="816385">
                  <a:extLst>
                    <a:ext uri="{9D8B030D-6E8A-4147-A177-3AD203B41FA5}">
                      <a16:colId xmlns:a16="http://schemas.microsoft.com/office/drawing/2014/main" val="51623934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North - New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2443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375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281,631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249,649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216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11,777,093,437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8,250,663,588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4426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1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1.52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3679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0.14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102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992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3483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3736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31,982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25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21,016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965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08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42,583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952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-10,601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465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74,565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2206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4F42B57-DC48-5D4E-9FD0-CB39DF8A6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326646"/>
              </p:ext>
            </p:extLst>
          </p:nvPr>
        </p:nvGraphicFramePr>
        <p:xfrm>
          <a:off x="4491766" y="2098576"/>
          <a:ext cx="2794747" cy="177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20A35-FDD7-9B43-97C4-5274F15706B3}"/>
              </a:ext>
            </a:extLst>
          </p:cNvPr>
          <p:cNvSpPr txBox="1">
            <a:spLocks/>
          </p:cNvSpPr>
          <p:nvPr/>
        </p:nvSpPr>
        <p:spPr>
          <a:xfrm>
            <a:off x="528504" y="5585874"/>
            <a:ext cx="1877847" cy="4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*Reject null if t Stat &gt; t Critical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</a:t>
            </a:r>
            <a:r>
              <a:rPr lang="en-US" sz="1100" i="1" dirty="0"/>
              <a:t>Reject null if p &lt; 0.05</a:t>
            </a:r>
            <a:endParaRPr lang="en-US" sz="1100" i="1" dirty="0"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0D4707-2752-CA48-AC80-762422ABC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473102"/>
              </p:ext>
            </p:extLst>
          </p:nvPr>
        </p:nvGraphicFramePr>
        <p:xfrm>
          <a:off x="7715473" y="2175921"/>
          <a:ext cx="3838240" cy="3289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3408">
                  <a:extLst>
                    <a:ext uri="{9D8B030D-6E8A-4147-A177-3AD203B41FA5}">
                      <a16:colId xmlns:a16="http://schemas.microsoft.com/office/drawing/2014/main" val="3411328327"/>
                    </a:ext>
                  </a:extLst>
                </a:gridCol>
                <a:gridCol w="973085">
                  <a:extLst>
                    <a:ext uri="{9D8B030D-6E8A-4147-A177-3AD203B41FA5}">
                      <a16:colId xmlns:a16="http://schemas.microsoft.com/office/drawing/2014/main" val="2860614043"/>
                    </a:ext>
                  </a:extLst>
                </a:gridCol>
                <a:gridCol w="871747">
                  <a:extLst>
                    <a:ext uri="{9D8B030D-6E8A-4147-A177-3AD203B41FA5}">
                      <a16:colId xmlns:a16="http://schemas.microsoft.com/office/drawing/2014/main" val="3794190259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- New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476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836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203,325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207,604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49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2,464,778,478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2,957,084,818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280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438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-0.38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89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90121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9519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7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537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-4,279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18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11,192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3196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2779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22,746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742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-27,025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7407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18,466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06334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8AB9C5E-0927-4647-B69B-DFD094B91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517969"/>
              </p:ext>
            </p:extLst>
          </p:nvPr>
        </p:nvGraphicFramePr>
        <p:xfrm>
          <a:off x="4491766" y="4279744"/>
          <a:ext cx="2794747" cy="177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82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DBB5C7-A276-9340-B5CD-405A13CF8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547545"/>
              </p:ext>
            </p:extLst>
          </p:nvPr>
        </p:nvGraphicFramePr>
        <p:xfrm>
          <a:off x="1347618" y="535632"/>
          <a:ext cx="4152453" cy="3278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4972">
                  <a:extLst>
                    <a:ext uri="{9D8B030D-6E8A-4147-A177-3AD203B41FA5}">
                      <a16:colId xmlns:a16="http://schemas.microsoft.com/office/drawing/2014/main" val="1340802905"/>
                    </a:ext>
                  </a:extLst>
                </a:gridCol>
                <a:gridCol w="1037274">
                  <a:extLst>
                    <a:ext uri="{9D8B030D-6E8A-4147-A177-3AD203B41FA5}">
                      <a16:colId xmlns:a16="http://schemas.microsoft.com/office/drawing/2014/main" val="1386896774"/>
                    </a:ext>
                  </a:extLst>
                </a:gridCol>
                <a:gridCol w="980207">
                  <a:extLst>
                    <a:ext uri="{9D8B030D-6E8A-4147-A177-3AD203B41FA5}">
                      <a16:colId xmlns:a16="http://schemas.microsoft.com/office/drawing/2014/main" val="415223332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North - Old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743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4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168,631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164,382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544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3,152,756,375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2,722,977,909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2137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104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219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23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749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6434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085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131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206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4,249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5258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11,956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14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745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24,204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95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-19,955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600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28,453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05608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A8EA63D-79FF-4841-BFB6-7A595B3DB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859535"/>
              </p:ext>
            </p:extLst>
          </p:nvPr>
        </p:nvGraphicFramePr>
        <p:xfrm>
          <a:off x="1768623" y="4346089"/>
          <a:ext cx="3513383" cy="2242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B2323-17D2-8745-B94F-B6351D42E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32336"/>
              </p:ext>
            </p:extLst>
          </p:nvPr>
        </p:nvGraphicFramePr>
        <p:xfrm>
          <a:off x="6608782" y="535632"/>
          <a:ext cx="4235600" cy="3289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722">
                  <a:extLst>
                    <a:ext uri="{9D8B030D-6E8A-4147-A177-3AD203B41FA5}">
                      <a16:colId xmlns:a16="http://schemas.microsoft.com/office/drawing/2014/main" val="1774458489"/>
                    </a:ext>
                  </a:extLst>
                </a:gridCol>
                <a:gridCol w="1058044">
                  <a:extLst>
                    <a:ext uri="{9D8B030D-6E8A-4147-A177-3AD203B41FA5}">
                      <a16:colId xmlns:a16="http://schemas.microsoft.com/office/drawing/2014/main" val="2033809593"/>
                    </a:ext>
                  </a:extLst>
                </a:gridCol>
                <a:gridCol w="999834">
                  <a:extLst>
                    <a:ext uri="{9D8B030D-6E8A-4147-A177-3AD203B41FA5}">
                      <a16:colId xmlns:a16="http://schemas.microsoft.com/office/drawing/2014/main" val="62806094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- Old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950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003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161,504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148,897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591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3,734,723,968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1,726,301,874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232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997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657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4874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563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580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5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12,607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849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14,269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008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9009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29,331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4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-16,723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8406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41,938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223962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3AFF6FC-9BC8-D646-8BCA-3E916613A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588986"/>
              </p:ext>
            </p:extLst>
          </p:nvPr>
        </p:nvGraphicFramePr>
        <p:xfrm>
          <a:off x="6909995" y="4346089"/>
          <a:ext cx="3633173" cy="2242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117C6E-44A4-E64E-8328-9E5485E3D956}"/>
              </a:ext>
            </a:extLst>
          </p:cNvPr>
          <p:cNvSpPr txBox="1">
            <a:spLocks/>
          </p:cNvSpPr>
          <p:nvPr/>
        </p:nvSpPr>
        <p:spPr>
          <a:xfrm>
            <a:off x="10314153" y="68482"/>
            <a:ext cx="1877847" cy="4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*Reject null if t Stat &gt; t Critical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</a:t>
            </a:r>
            <a:r>
              <a:rPr lang="en-US" sz="1100" i="1" dirty="0"/>
              <a:t>Reject null if p &lt; 0.05</a:t>
            </a:r>
            <a:endParaRPr lang="en-US" sz="11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62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8252-4450-5E48-954D-C75DD717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1931-37C8-3A44-8B1A-0CAAD091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 of a house in Ames, a city with tornados, does not necessary increase if basement is finished</a:t>
            </a:r>
          </a:p>
          <a:p>
            <a:r>
              <a:rPr lang="en-US" dirty="0"/>
              <a:t>People don’t usually take into account for the basements when purchasing a house</a:t>
            </a:r>
          </a:p>
          <a:p>
            <a:pPr lvl="1"/>
            <a:r>
              <a:rPr lang="en-US" dirty="0"/>
              <a:t>Collect more data for average homes that are newer and in North neighborhood for finished and unfinished basements</a:t>
            </a:r>
          </a:p>
        </p:txBody>
      </p:sp>
    </p:spTree>
    <p:extLst>
      <p:ext uri="{BB962C8B-B14F-4D97-AF65-F5344CB8AC3E}">
        <p14:creationId xmlns:p14="http://schemas.microsoft.com/office/powerpoint/2010/main" val="298536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FBD7-6D36-B740-9B5F-1475A31F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0CDE-3BEB-9848-9126-D60B3904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6" y="161461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j-lt"/>
              </a:rPr>
              <a:t>Five-year data (2006 – 2010) of house prices in Ames, Iowa, with 1460 observations, which includes year built, lot area, </a:t>
            </a:r>
            <a:r>
              <a:rPr lang="en-US" dirty="0"/>
              <a:t>neighborhoods, </a:t>
            </a:r>
            <a:r>
              <a:rPr lang="en-US" dirty="0">
                <a:latin typeface="+mj-lt"/>
              </a:rPr>
              <a:t>house styles and property details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1" dirty="0">
                <a:latin typeface="+mj-lt"/>
              </a:rPr>
              <a:t>    Source: </a:t>
            </a:r>
            <a:r>
              <a:rPr lang="en-US" sz="1800" i="1" dirty="0">
                <a:latin typeface="+mj-lt"/>
                <a:hlinkClick r:id="rId3"/>
              </a:rPr>
              <a:t>https://www.kaggle.com/c/house-prices-advanced-regression-techniques/data</a:t>
            </a:r>
            <a:endParaRPr lang="en-US" sz="1800" i="1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93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0F25-CA96-D847-BA82-E3119DA7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97CB6B-0391-0440-85D5-6CBFEEBFE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351236"/>
              </p:ext>
            </p:extLst>
          </p:nvPr>
        </p:nvGraphicFramePr>
        <p:xfrm>
          <a:off x="7580588" y="2166205"/>
          <a:ext cx="3142593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879">
                  <a:extLst>
                    <a:ext uri="{9D8B030D-6E8A-4147-A177-3AD203B41FA5}">
                      <a16:colId xmlns:a16="http://schemas.microsoft.com/office/drawing/2014/main" val="3814447735"/>
                    </a:ext>
                  </a:extLst>
                </a:gridCol>
                <a:gridCol w="1618714">
                  <a:extLst>
                    <a:ext uri="{9D8B030D-6E8A-4147-A177-3AD203B41FA5}">
                      <a16:colId xmlns:a16="http://schemas.microsoft.com/office/drawing/2014/main" val="1230892257"/>
                    </a:ext>
                  </a:extLst>
                </a:gridCol>
              </a:tblGrid>
              <a:tr h="57538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 Price</a:t>
                      </a:r>
                    </a:p>
                    <a:p>
                      <a:pPr algn="ctr" fontAlgn="b"/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SalesPrice</a:t>
                      </a:r>
                      <a:endParaRPr lang="en-US" sz="1500" b="0" i="1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28737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180,921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937041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2,079.11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71938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Median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163,000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048361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Mode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76572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Standard Deviation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79,442.50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1192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Sample Variance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6,311,111,264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46148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Kurtosis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6.54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64826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Skewness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53357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Minimum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34,900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047908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Maximum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755,000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47092"/>
                  </a:ext>
                </a:extLst>
              </a:tr>
              <a:tr h="2178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1,460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66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608AD1C8-0980-914A-A430-03500C6D29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9666251"/>
                  </p:ext>
                </p:extLst>
              </p:nvPr>
            </p:nvGraphicFramePr>
            <p:xfrm>
              <a:off x="1076871" y="2040080"/>
              <a:ext cx="5019129" cy="15254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608AD1C8-0980-914A-A430-03500C6D29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871" y="2040080"/>
                <a:ext cx="5019129" cy="1525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169931E3-887F-7740-AA0E-0D985746E5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50607438"/>
                  </p:ext>
                </p:extLst>
              </p:nvPr>
            </p:nvGraphicFramePr>
            <p:xfrm>
              <a:off x="1076871" y="4338742"/>
              <a:ext cx="5019129" cy="15254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169931E3-887F-7740-AA0E-0D985746E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6871" y="4338742"/>
                <a:ext cx="5019129" cy="15254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2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85D40A0-9535-DA4C-888A-312F09292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776539"/>
              </p:ext>
            </p:extLst>
          </p:nvPr>
        </p:nvGraphicFramePr>
        <p:xfrm>
          <a:off x="588574" y="401075"/>
          <a:ext cx="5423336" cy="331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0FDFDB9-1DA0-7749-AE8A-48AF7B941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601900"/>
              </p:ext>
            </p:extLst>
          </p:nvPr>
        </p:nvGraphicFramePr>
        <p:xfrm>
          <a:off x="6180092" y="401075"/>
          <a:ext cx="5338542" cy="331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D6281D6-6B07-E44F-9D83-5BD9C9ED319D}"/>
              </a:ext>
            </a:extLst>
          </p:cNvPr>
          <p:cNvSpPr txBox="1">
            <a:spLocks/>
          </p:cNvSpPr>
          <p:nvPr/>
        </p:nvSpPr>
        <p:spPr>
          <a:xfrm>
            <a:off x="921572" y="3905026"/>
            <a:ext cx="10911839" cy="58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Is there a significant price difference pre and during recession ?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8120F7E-C4EA-A941-889D-0C5D3A2AE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76217"/>
              </p:ext>
            </p:extLst>
          </p:nvPr>
        </p:nvGraphicFramePr>
        <p:xfrm>
          <a:off x="2518062" y="4503990"/>
          <a:ext cx="676578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2076">
                  <a:extLst>
                    <a:ext uri="{9D8B030D-6E8A-4147-A177-3AD203B41FA5}">
                      <a16:colId xmlns:a16="http://schemas.microsoft.com/office/drawing/2014/main" val="3534797891"/>
                    </a:ext>
                  </a:extLst>
                </a:gridCol>
                <a:gridCol w="880381">
                  <a:extLst>
                    <a:ext uri="{9D8B030D-6E8A-4147-A177-3AD203B41FA5}">
                      <a16:colId xmlns:a16="http://schemas.microsoft.com/office/drawing/2014/main" val="3360185320"/>
                    </a:ext>
                  </a:extLst>
                </a:gridCol>
                <a:gridCol w="1577282">
                  <a:extLst>
                    <a:ext uri="{9D8B030D-6E8A-4147-A177-3AD203B41FA5}">
                      <a16:colId xmlns:a16="http://schemas.microsoft.com/office/drawing/2014/main" val="1150838868"/>
                    </a:ext>
                  </a:extLst>
                </a:gridCol>
                <a:gridCol w="1534223">
                  <a:extLst>
                    <a:ext uri="{9D8B030D-6E8A-4147-A177-3AD203B41FA5}">
                      <a16:colId xmlns:a16="http://schemas.microsoft.com/office/drawing/2014/main" val="1852815734"/>
                    </a:ext>
                  </a:extLst>
                </a:gridCol>
                <a:gridCol w="1161825">
                  <a:extLst>
                    <a:ext uri="{9D8B030D-6E8A-4147-A177-3AD203B41FA5}">
                      <a16:colId xmlns:a16="http://schemas.microsoft.com/office/drawing/2014/main" val="2060332023"/>
                    </a:ext>
                  </a:extLst>
                </a:gridCol>
              </a:tblGrid>
              <a:tr h="20183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17914"/>
                  </a:ext>
                </a:extLst>
              </a:tr>
              <a:tr h="20346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 Recession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During Recession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32532"/>
                  </a:ext>
                </a:extLst>
              </a:tr>
              <a:tr h="20346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4388"/>
                  </a:ext>
                </a:extLst>
              </a:tr>
              <a:tr h="2034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New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  220,372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197,455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-11.6%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32094"/>
                  </a:ext>
                </a:extLst>
              </a:tr>
              <a:tr h="2034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Old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  149,490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142,068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-5.2%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26406"/>
                  </a:ext>
                </a:extLst>
              </a:tr>
              <a:tr h="20346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33492"/>
                  </a:ext>
                </a:extLst>
              </a:tr>
              <a:tr h="2034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New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  220,251 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215,852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-2.0%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44693"/>
                  </a:ext>
                </a:extLst>
              </a:tr>
              <a:tr h="2034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Old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  154,412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  149,905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-3.0%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64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E08D-AE5A-204F-8C48-993292E2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2F1A-76B3-1F4D-8345-87A681990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4" y="1769048"/>
            <a:ext cx="6781800" cy="4802187"/>
          </a:xfrm>
        </p:spPr>
        <p:txBody>
          <a:bodyPr>
            <a:normAutofit/>
          </a:bodyPr>
          <a:lstStyle/>
          <a:p>
            <a:r>
              <a:rPr lang="en-US" sz="2700" dirty="0"/>
              <a:t>A/A Test</a:t>
            </a:r>
          </a:p>
          <a:p>
            <a:pPr lvl="1"/>
            <a:r>
              <a:rPr lang="en-US" sz="1900" dirty="0"/>
              <a:t>The Average Home</a:t>
            </a:r>
          </a:p>
          <a:p>
            <a:pPr lvl="2"/>
            <a:r>
              <a:rPr lang="en-US" sz="1800" dirty="0"/>
              <a:t>1-story and 2-story homes with 1-6 bedrooms, 1 kitchen, no pool and no </a:t>
            </a:r>
            <a:r>
              <a:rPr lang="en-US" sz="1800" dirty="0" err="1"/>
              <a:t>misc</a:t>
            </a:r>
            <a:r>
              <a:rPr lang="en-US" sz="1800" dirty="0"/>
              <a:t> feature. Average lot area is 10,505 sq ft after excluding frontage on 3 sides of property and </a:t>
            </a:r>
            <a:r>
              <a:rPr lang="en-US" sz="1800" dirty="0" err="1"/>
              <a:t>cul</a:t>
            </a:r>
            <a:r>
              <a:rPr lang="en-US" sz="1800" dirty="0"/>
              <a:t>-da-sac</a:t>
            </a:r>
          </a:p>
          <a:p>
            <a:pPr marL="457200" lvl="1" indent="0">
              <a:buNone/>
            </a:pPr>
            <a:endParaRPr lang="en-US" sz="500" dirty="0"/>
          </a:p>
          <a:p>
            <a:pPr lvl="2"/>
            <a:r>
              <a:rPr lang="en-US" sz="1800" dirty="0"/>
              <a:t>Property details</a:t>
            </a:r>
          </a:p>
          <a:p>
            <a:pPr marL="457200" lvl="1" indent="0">
              <a:buNone/>
            </a:pPr>
            <a:endParaRPr lang="en-US" sz="500" dirty="0"/>
          </a:p>
          <a:p>
            <a:pPr lvl="2"/>
            <a:r>
              <a:rPr lang="en-US" sz="1800" dirty="0"/>
              <a:t>Quality and condition</a:t>
            </a:r>
          </a:p>
          <a:p>
            <a:r>
              <a:rPr lang="en-US" sz="2700" dirty="0"/>
              <a:t>T-test</a:t>
            </a:r>
          </a:p>
          <a:p>
            <a:pPr lvl="1"/>
            <a:endParaRPr lang="en-US" sz="5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6355E-DE10-234A-96C8-D42000202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2" t="26621" r="57951" b="12797"/>
          <a:stretch/>
        </p:blipFill>
        <p:spPr>
          <a:xfrm>
            <a:off x="7229492" y="981688"/>
            <a:ext cx="4469023" cy="489462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2AB6D5-4584-F543-AA3C-628FE3B71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03457"/>
              </p:ext>
            </p:extLst>
          </p:nvPr>
        </p:nvGraphicFramePr>
        <p:xfrm>
          <a:off x="1096384" y="5143449"/>
          <a:ext cx="1324303" cy="467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4303">
                  <a:extLst>
                    <a:ext uri="{9D8B030D-6E8A-4147-A177-3AD203B41FA5}">
                      <a16:colId xmlns:a16="http://schemas.microsoft.com/office/drawing/2014/main" val="4198851282"/>
                    </a:ext>
                  </a:extLst>
                </a:gridCol>
              </a:tblGrid>
              <a:tr h="467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= 0</a:t>
                      </a:r>
                      <a:b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≠ 0</a:t>
                      </a:r>
                      <a:endParaRPr lang="el-GR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348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20286EB-B42A-0A43-A121-469F4D808E0A}"/>
              </a:ext>
            </a:extLst>
          </p:cNvPr>
          <p:cNvSpPr/>
          <p:nvPr/>
        </p:nvSpPr>
        <p:spPr>
          <a:xfrm>
            <a:off x="1021297" y="5688959"/>
            <a:ext cx="3690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µ₁  = population mean of group 1</a:t>
            </a:r>
          </a:p>
          <a:p>
            <a:r>
              <a:rPr lang="en-US" sz="1400" dirty="0"/>
              <a:t>µ₂ = population mean of group 2</a:t>
            </a:r>
          </a:p>
        </p:txBody>
      </p:sp>
    </p:spTree>
    <p:extLst>
      <p:ext uri="{BB962C8B-B14F-4D97-AF65-F5344CB8AC3E}">
        <p14:creationId xmlns:p14="http://schemas.microsoft.com/office/powerpoint/2010/main" val="276221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D1D3-B426-A74A-B377-4C83B6E0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enough evidence of price difference pre and during recession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796CA06-6C49-FC4D-9CE0-3B475FE9C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876"/>
              </p:ext>
            </p:extLst>
          </p:nvPr>
        </p:nvGraphicFramePr>
        <p:xfrm>
          <a:off x="920458" y="1836758"/>
          <a:ext cx="1324303" cy="467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4303">
                  <a:extLst>
                    <a:ext uri="{9D8B030D-6E8A-4147-A177-3AD203B41FA5}">
                      <a16:colId xmlns:a16="http://schemas.microsoft.com/office/drawing/2014/main" val="4198851282"/>
                    </a:ext>
                  </a:extLst>
                </a:gridCol>
              </a:tblGrid>
              <a:tr h="467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= 0</a:t>
                      </a:r>
                      <a:b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≠ 0</a:t>
                      </a:r>
                      <a:endParaRPr lang="el-GR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3488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FDC090F-E8E7-A34D-B722-09234EA64F72}"/>
              </a:ext>
            </a:extLst>
          </p:cNvPr>
          <p:cNvSpPr/>
          <p:nvPr/>
        </p:nvSpPr>
        <p:spPr>
          <a:xfrm>
            <a:off x="838200" y="2353490"/>
            <a:ext cx="3690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µ₁  = population mean of sale price pre recession</a:t>
            </a:r>
          </a:p>
          <a:p>
            <a:r>
              <a:rPr lang="en-US" sz="1200" dirty="0"/>
              <a:t>µ₂ = population mean of sale price during recession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A766C6-4C7F-714A-8654-21251595A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44544"/>
              </p:ext>
            </p:extLst>
          </p:nvPr>
        </p:nvGraphicFramePr>
        <p:xfrm>
          <a:off x="920458" y="3115546"/>
          <a:ext cx="4745201" cy="3281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0709">
                  <a:extLst>
                    <a:ext uri="{9D8B030D-6E8A-4147-A177-3AD203B41FA5}">
                      <a16:colId xmlns:a16="http://schemas.microsoft.com/office/drawing/2014/main" val="2952221169"/>
                    </a:ext>
                  </a:extLst>
                </a:gridCol>
                <a:gridCol w="1141151">
                  <a:extLst>
                    <a:ext uri="{9D8B030D-6E8A-4147-A177-3AD203B41FA5}">
                      <a16:colId xmlns:a16="http://schemas.microsoft.com/office/drawing/2014/main" val="2785161856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3447680"/>
                    </a:ext>
                  </a:extLst>
                </a:gridCol>
              </a:tblGrid>
              <a:tr h="2078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North - New</a:t>
                      </a: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535748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 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4959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250,560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261,643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82882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7,292,970,537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11,131,294,757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927831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60764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df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92757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-0.67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48972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8025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1.98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6107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88074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3649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-11,084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9784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16,650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8083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19123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33,030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1072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-44,113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629622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21,946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5" marR="9215" marT="92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8432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1B70A29-E443-3149-8468-1A2167ECD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533646"/>
              </p:ext>
            </p:extLst>
          </p:nvPr>
        </p:nvGraphicFramePr>
        <p:xfrm>
          <a:off x="6669741" y="2864737"/>
          <a:ext cx="4515739" cy="2756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353CF3A-A6E3-9440-8FD3-A689ED337AEA}"/>
              </a:ext>
            </a:extLst>
          </p:cNvPr>
          <p:cNvSpPr txBox="1">
            <a:spLocks/>
          </p:cNvSpPr>
          <p:nvPr/>
        </p:nvSpPr>
        <p:spPr>
          <a:xfrm>
            <a:off x="3875123" y="2864737"/>
            <a:ext cx="1877847" cy="4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*Reject null if t Stat &gt; t Critical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</a:t>
            </a:r>
            <a:r>
              <a:rPr lang="en-US" sz="1100" i="1" dirty="0"/>
              <a:t>Reject null if p &lt; 0.05</a:t>
            </a:r>
            <a:endParaRPr lang="en-US" sz="11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116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79D32DA-B4D0-5D40-BF4F-0EDF8479B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688698"/>
              </p:ext>
            </p:extLst>
          </p:nvPr>
        </p:nvGraphicFramePr>
        <p:xfrm>
          <a:off x="6644247" y="2345167"/>
          <a:ext cx="4296282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132E7FA-EB7C-E940-BE9C-8F1B5B8CA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273021"/>
              </p:ext>
            </p:extLst>
          </p:nvPr>
        </p:nvGraphicFramePr>
        <p:xfrm>
          <a:off x="1091902" y="1785769"/>
          <a:ext cx="4598894" cy="3238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0914">
                  <a:extLst>
                    <a:ext uri="{9D8B030D-6E8A-4147-A177-3AD203B41FA5}">
                      <a16:colId xmlns:a16="http://schemas.microsoft.com/office/drawing/2014/main" val="2195814172"/>
                    </a:ext>
                  </a:extLst>
                </a:gridCol>
                <a:gridCol w="1152663">
                  <a:extLst>
                    <a:ext uri="{9D8B030D-6E8A-4147-A177-3AD203B41FA5}">
                      <a16:colId xmlns:a16="http://schemas.microsoft.com/office/drawing/2014/main" val="1174551949"/>
                    </a:ext>
                  </a:extLst>
                </a:gridCol>
                <a:gridCol w="1085317">
                  <a:extLst>
                    <a:ext uri="{9D8B030D-6E8A-4147-A177-3AD203B41FA5}">
                      <a16:colId xmlns:a16="http://schemas.microsoft.com/office/drawing/2014/main" val="3564514149"/>
                    </a:ext>
                  </a:extLst>
                </a:gridCol>
              </a:tblGrid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- New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48073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 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87620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215,028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200,748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19711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3,853,488,615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2,246,850,957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391842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77484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84312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33333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1.98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657424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00454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37222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14,280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51138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9,919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63505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799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19,650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574131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-5,370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763599"/>
                  </a:ext>
                </a:extLst>
              </a:tr>
              <a:tr h="202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33,930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821806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6F93F4-E8BE-6843-96C9-903B598C5DE0}"/>
              </a:ext>
            </a:extLst>
          </p:cNvPr>
          <p:cNvSpPr txBox="1">
            <a:spLocks/>
          </p:cNvSpPr>
          <p:nvPr/>
        </p:nvSpPr>
        <p:spPr>
          <a:xfrm>
            <a:off x="927527" y="5133160"/>
            <a:ext cx="1877847" cy="4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*Reject null if t Stat &gt; t Critical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</a:t>
            </a:r>
            <a:r>
              <a:rPr lang="en-US" sz="1100" i="1" dirty="0"/>
              <a:t>Reject null if p &lt; 0.05</a:t>
            </a:r>
            <a:endParaRPr lang="en-US" sz="11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53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8361C8-A202-514F-A4AB-2F1C3F5E5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638636"/>
              </p:ext>
            </p:extLst>
          </p:nvPr>
        </p:nvGraphicFramePr>
        <p:xfrm>
          <a:off x="1030752" y="490834"/>
          <a:ext cx="4298731" cy="3096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9695">
                  <a:extLst>
                    <a:ext uri="{9D8B030D-6E8A-4147-A177-3AD203B41FA5}">
                      <a16:colId xmlns:a16="http://schemas.microsoft.com/office/drawing/2014/main" val="1459008504"/>
                    </a:ext>
                  </a:extLst>
                </a:gridCol>
                <a:gridCol w="1020940">
                  <a:extLst>
                    <a:ext uri="{9D8B030D-6E8A-4147-A177-3AD203B41FA5}">
                      <a16:colId xmlns:a16="http://schemas.microsoft.com/office/drawing/2014/main" val="4272560814"/>
                    </a:ext>
                  </a:extLst>
                </a:gridCol>
                <a:gridCol w="1038096">
                  <a:extLst>
                    <a:ext uri="{9D8B030D-6E8A-4147-A177-3AD203B41FA5}">
                      <a16:colId xmlns:a16="http://schemas.microsoft.com/office/drawing/2014/main" val="4172753909"/>
                    </a:ext>
                  </a:extLst>
                </a:gridCol>
              </a:tblGrid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North - Old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438001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 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132274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171,384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160,948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62008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4,007,871,065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2,386,400,829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003611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150218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81846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03487"/>
                  </a:ext>
                </a:extLst>
              </a:tr>
              <a:tr h="201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1.99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742592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987452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232860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10,436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18751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113,512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532341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546331"/>
                  </a:ext>
                </a:extLst>
              </a:tr>
              <a:tr h="201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22,545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1096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-12,109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55341"/>
                  </a:ext>
                </a:extLst>
              </a:tr>
              <a:tr h="19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32,981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4488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42D748-CC97-A049-BBA0-EF246B1D9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27752"/>
              </p:ext>
            </p:extLst>
          </p:nvPr>
        </p:nvGraphicFramePr>
        <p:xfrm>
          <a:off x="6547945" y="509348"/>
          <a:ext cx="4339295" cy="3078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794">
                  <a:extLst>
                    <a:ext uri="{9D8B030D-6E8A-4147-A177-3AD203B41FA5}">
                      <a16:colId xmlns:a16="http://schemas.microsoft.com/office/drawing/2014/main" val="187259040"/>
                    </a:ext>
                  </a:extLst>
                </a:gridCol>
                <a:gridCol w="980700">
                  <a:extLst>
                    <a:ext uri="{9D8B030D-6E8A-4147-A177-3AD203B41FA5}">
                      <a16:colId xmlns:a16="http://schemas.microsoft.com/office/drawing/2014/main" val="792164497"/>
                    </a:ext>
                  </a:extLst>
                </a:gridCol>
                <a:gridCol w="1010801">
                  <a:extLst>
                    <a:ext uri="{9D8B030D-6E8A-4147-A177-3AD203B41FA5}">
                      <a16:colId xmlns:a16="http://schemas.microsoft.com/office/drawing/2014/main" val="1540280546"/>
                    </a:ext>
                  </a:extLst>
                </a:gridCol>
              </a:tblGrid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- Old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01231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 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Recession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21103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154,751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146,376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1720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2,149,715,891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1,675,738,785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98326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Observations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75049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Stat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58623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P(T&lt;=t)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7217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 Critical two-tail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66836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97132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sample size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930643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8,375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82141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standard error of difference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10,698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555744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468459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margin of error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21,414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155855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Lower limit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-13,039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28294"/>
                  </a:ext>
                </a:extLst>
              </a:tr>
              <a:tr h="172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Upper limit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29,789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017887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F11C271-51C0-0B49-BDD3-84489AA0B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793316"/>
              </p:ext>
            </p:extLst>
          </p:nvPr>
        </p:nvGraphicFramePr>
        <p:xfrm>
          <a:off x="1231190" y="4112697"/>
          <a:ext cx="4118576" cy="2422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80C8218-CF7B-914F-87FF-27C0B646BF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660724"/>
              </p:ext>
            </p:extLst>
          </p:nvPr>
        </p:nvGraphicFramePr>
        <p:xfrm>
          <a:off x="6915809" y="4112696"/>
          <a:ext cx="4339295" cy="2422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FA7414-2871-6846-90C8-D246D77E298D}"/>
              </a:ext>
            </a:extLst>
          </p:cNvPr>
          <p:cNvSpPr txBox="1">
            <a:spLocks/>
          </p:cNvSpPr>
          <p:nvPr/>
        </p:nvSpPr>
        <p:spPr>
          <a:xfrm>
            <a:off x="10227855" y="89094"/>
            <a:ext cx="1877847" cy="4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*Reject null if t Stat &gt; t Critical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i="1" dirty="0">
                <a:latin typeface="+mj-lt"/>
              </a:rPr>
              <a:t>*</a:t>
            </a:r>
            <a:r>
              <a:rPr lang="en-US" sz="1100" i="1" dirty="0"/>
              <a:t>Reject null if p &lt; 0.05</a:t>
            </a:r>
            <a:endParaRPr lang="en-US" sz="11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67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72B-BAC1-A24E-9F5E-A06A1EBB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significant price difference of finished and and unfinished basement?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45404-917F-FF43-9641-A53F99E34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842406"/>
              </p:ext>
            </p:extLst>
          </p:nvPr>
        </p:nvGraphicFramePr>
        <p:xfrm>
          <a:off x="920458" y="1836758"/>
          <a:ext cx="1324303" cy="467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4303">
                  <a:extLst>
                    <a:ext uri="{9D8B030D-6E8A-4147-A177-3AD203B41FA5}">
                      <a16:colId xmlns:a16="http://schemas.microsoft.com/office/drawing/2014/main" val="4198851282"/>
                    </a:ext>
                  </a:extLst>
                </a:gridCol>
              </a:tblGrid>
              <a:tr h="467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= 0</a:t>
                      </a:r>
                      <a:b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Ha: </a:t>
                      </a:r>
                      <a:r>
                        <a:rPr lang="el-GR" sz="15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μ1 - μ2 ≠ 0</a:t>
                      </a:r>
                      <a:endParaRPr lang="el-GR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348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D171AC3-7DEB-5A4C-B389-39C82BA69CC8}"/>
              </a:ext>
            </a:extLst>
          </p:cNvPr>
          <p:cNvSpPr/>
          <p:nvPr/>
        </p:nvSpPr>
        <p:spPr>
          <a:xfrm>
            <a:off x="838200" y="2353490"/>
            <a:ext cx="3884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µ₁  = population mean of sale price of finished basement</a:t>
            </a:r>
          </a:p>
          <a:p>
            <a:r>
              <a:rPr lang="en-US" sz="1200" dirty="0"/>
              <a:t>µ₂ = population mean of sale price of unfinished basement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FF087D-438A-834C-81ED-D6233641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93069"/>
              </p:ext>
            </p:extLst>
          </p:nvPr>
        </p:nvGraphicFramePr>
        <p:xfrm>
          <a:off x="2594386" y="3187501"/>
          <a:ext cx="7003228" cy="278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2143">
                  <a:extLst>
                    <a:ext uri="{9D8B030D-6E8A-4147-A177-3AD203B41FA5}">
                      <a16:colId xmlns:a16="http://schemas.microsoft.com/office/drawing/2014/main" val="2269933321"/>
                    </a:ext>
                  </a:extLst>
                </a:gridCol>
                <a:gridCol w="1215838">
                  <a:extLst>
                    <a:ext uri="{9D8B030D-6E8A-4147-A177-3AD203B41FA5}">
                      <a16:colId xmlns:a16="http://schemas.microsoft.com/office/drawing/2014/main" val="3462586030"/>
                    </a:ext>
                  </a:extLst>
                </a:gridCol>
                <a:gridCol w="1402267">
                  <a:extLst>
                    <a:ext uri="{9D8B030D-6E8A-4147-A177-3AD203B41FA5}">
                      <a16:colId xmlns:a16="http://schemas.microsoft.com/office/drawing/2014/main" val="1485738512"/>
                    </a:ext>
                  </a:extLst>
                </a:gridCol>
                <a:gridCol w="1726490">
                  <a:extLst>
                    <a:ext uri="{9D8B030D-6E8A-4147-A177-3AD203B41FA5}">
                      <a16:colId xmlns:a16="http://schemas.microsoft.com/office/drawing/2014/main" val="2961409978"/>
                    </a:ext>
                  </a:extLst>
                </a:gridCol>
                <a:gridCol w="1726490">
                  <a:extLst>
                    <a:ext uri="{9D8B030D-6E8A-4147-A177-3AD203B41FA5}">
                      <a16:colId xmlns:a16="http://schemas.microsoft.com/office/drawing/2014/main" val="3198604239"/>
                    </a:ext>
                  </a:extLst>
                </a:gridCol>
              </a:tblGrid>
              <a:tr h="24408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Sale Price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% Difference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18451"/>
                  </a:ext>
                </a:extLst>
              </a:tr>
              <a:tr h="24408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571437"/>
                  </a:ext>
                </a:extLst>
              </a:tr>
              <a:tr h="24408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North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New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223,105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+ 2.0%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354944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218,731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423996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Old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167,560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+ 12.9%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79354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146,021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13905"/>
                  </a:ext>
                </a:extLst>
              </a:tr>
              <a:tr h="24408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650713"/>
                  </a:ext>
                </a:extLst>
              </a:tr>
              <a:tr h="24408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South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New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223,378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+4.8%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78002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212,612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349053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Old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151,798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16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+4.0%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75135"/>
                  </a:ext>
                </a:extLst>
              </a:tr>
              <a:tr h="244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Unfinished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      145,725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27111"/>
                  </a:ext>
                </a:extLst>
              </a:tr>
            </a:tbl>
          </a:graphicData>
        </a:graphic>
      </p:graphicFrame>
      <p:pic>
        <p:nvPicPr>
          <p:cNvPr id="11266" name="Picture 2" descr="Free Tornadoes Cliparts, Download Free Clip Art, Free Clip Art on Clipart  Library">
            <a:extLst>
              <a:ext uri="{FF2B5EF4-FFF2-40B4-BE49-F238E27FC236}">
                <a16:creationId xmlns:a16="http://schemas.microsoft.com/office/drawing/2014/main" id="{077579E6-FABC-3041-BED2-E6E8CA3A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407" y="880375"/>
            <a:ext cx="1324303" cy="15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9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7878</TotalTime>
  <Words>1211</Words>
  <Application>Microsoft Macintosh PowerPoint</Application>
  <PresentationFormat>Widescreen</PresentationFormat>
  <Paragraphs>402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Hypothesis Testing: House Prices in Ames, Iowa </vt:lpstr>
      <vt:lpstr>Data</vt:lpstr>
      <vt:lpstr>Descriptive Statistics</vt:lpstr>
      <vt:lpstr>PowerPoint Presentation</vt:lpstr>
      <vt:lpstr>Hypothesis Testing</vt:lpstr>
      <vt:lpstr>Not enough evidence of price difference pre and during recession</vt:lpstr>
      <vt:lpstr>PowerPoint Presentation</vt:lpstr>
      <vt:lpstr>PowerPoint Presentation</vt:lpstr>
      <vt:lpstr>Is there a significant price difference of finished and and unfinished basement? </vt:lpstr>
      <vt:lpstr>Not enough evidence of price difference of finished and unfinished basement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shannon Tunggal</cp:lastModifiedBy>
  <cp:revision>492</cp:revision>
  <dcterms:created xsi:type="dcterms:W3CDTF">2021-01-02T02:02:16Z</dcterms:created>
  <dcterms:modified xsi:type="dcterms:W3CDTF">2021-02-04T01:16:56Z</dcterms:modified>
</cp:coreProperties>
</file>